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handoutMasterIdLst>
    <p:handoutMasterId r:id="rId22"/>
  </p:handoutMasterIdLst>
  <p:sldIdLst>
    <p:sldId id="256" r:id="rId5"/>
    <p:sldId id="283" r:id="rId6"/>
    <p:sldId id="278" r:id="rId7"/>
    <p:sldId id="293" r:id="rId8"/>
    <p:sldId id="296" r:id="rId9"/>
    <p:sldId id="300" r:id="rId10"/>
    <p:sldId id="287" r:id="rId11"/>
    <p:sldId id="299" r:id="rId12"/>
    <p:sldId id="288" r:id="rId13"/>
    <p:sldId id="294" r:id="rId14"/>
    <p:sldId id="297" r:id="rId15"/>
    <p:sldId id="295" r:id="rId16"/>
    <p:sldId id="298" r:id="rId17"/>
    <p:sldId id="281" r:id="rId18"/>
    <p:sldId id="289" r:id="rId19"/>
    <p:sldId id="277" r:id="rId2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54"/>
    <a:srgbClr val="50D2FF"/>
    <a:srgbClr val="FAC800"/>
    <a:srgbClr val="C864C8"/>
    <a:srgbClr val="E60028"/>
    <a:srgbClr val="00C8A0"/>
    <a:srgbClr val="0078FF"/>
    <a:srgbClr val="AA00AA"/>
    <a:srgbClr val="7AE1AA"/>
    <a:srgbClr val="FF81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74FCA-3483-414F-AA9C-21D7CDE4B6A1}" v="135" dt="2020-04-08T02:51:19.535"/>
    <p1510:client id="{34F47906-966F-4D71-3BF7-EBECC2F7BB5B}" v="2055" dt="2020-09-15T06:43:14.187"/>
    <p1510:client id="{5790B4BE-2703-4581-AD95-040BE845069B}" v="42" dt="2020-04-08T03:38:33.237"/>
    <p1510:client id="{77FF645F-87AA-40B3-907C-1450D19E6A5F}" v="164" dt="2020-04-08T03:32:07.784"/>
    <p1510:client id="{7C52A30F-616F-4849-8CEB-021917EC3F22}" v="36" dt="2020-04-08T00:12:22.473"/>
    <p1510:client id="{8043B0AF-9B11-44EC-ABA9-6556075D84FF}" v="3" dt="2020-04-08T03:34:32.070"/>
    <p1510:client id="{8C874125-BC1D-419E-A257-5DAA05B00C7C}" v="5" dt="2020-02-13T00:46:53.069"/>
    <p1510:client id="{CE2BBBC6-781B-71E6-E348-83DB68405700}" v="5" dt="2020-04-08T03:49:13.888"/>
    <p1510:client id="{E6EC781E-CF02-450D-6864-477CA70B44CD}" v="585" dt="2020-09-14T00:09:26.1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7D558FA-DB6C-7C46-8A53-404FEABDFDE5}" type="datetimeFigureOut">
              <a:rPr lang="en-US" smtClean="0"/>
              <a:t>9/15/2020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683868-CFAB-8849-9882-1BB49D8AEDA0}" type="slidenum">
              <a:rPr lang="en-US" smtClean="0"/>
              <a:t>‹#›</a:t>
            </a:fld>
            <a:endParaRPr lang="en-US"/>
          </a:p>
        </p:txBody>
      </p:sp>
    </p:spTree>
    <p:extLst>
      <p:ext uri="{BB962C8B-B14F-4D97-AF65-F5344CB8AC3E}">
        <p14:creationId xmlns:p14="http://schemas.microsoft.com/office/powerpoint/2010/main" val="569432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BDE379-ED5C-DD45-99D5-F4325B4D2E83}" type="datetimeFigureOut">
              <a:rPr lang="en-US" smtClean="0"/>
              <a:t>9/15/2020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368731-C7E4-6F48-BB60-3D6BFE7FEB85}" type="slidenum">
              <a:rPr lang="en-US" smtClean="0"/>
              <a:t>‹#›</a:t>
            </a:fld>
            <a:endParaRPr lang="en-US"/>
          </a:p>
        </p:txBody>
      </p:sp>
    </p:spTree>
    <p:extLst>
      <p:ext uri="{BB962C8B-B14F-4D97-AF65-F5344CB8AC3E}">
        <p14:creationId xmlns:p14="http://schemas.microsoft.com/office/powerpoint/2010/main" val="11061158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Introduction</a:t>
            </a:r>
          </a:p>
        </p:txBody>
      </p:sp>
      <p:sp>
        <p:nvSpPr>
          <p:cNvPr id="4" name="Slide Number Placeholder 3"/>
          <p:cNvSpPr>
            <a:spLocks noGrp="1"/>
          </p:cNvSpPr>
          <p:nvPr>
            <p:ph type="sldNum" sz="quarter" idx="5"/>
          </p:nvPr>
        </p:nvSpPr>
        <p:spPr/>
        <p:txBody>
          <a:bodyPr/>
          <a:lstStyle/>
          <a:p>
            <a:fld id="{67368731-C7E4-6F48-BB60-3D6BFE7FEB85}" type="slidenum">
              <a:rPr lang="en-US" smtClean="0"/>
              <a:t>1</a:t>
            </a:fld>
            <a:endParaRPr lang="en-US"/>
          </a:p>
        </p:txBody>
      </p:sp>
    </p:spTree>
    <p:extLst>
      <p:ext uri="{BB962C8B-B14F-4D97-AF65-F5344CB8AC3E}">
        <p14:creationId xmlns:p14="http://schemas.microsoft.com/office/powerpoint/2010/main" val="1857671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a:t>
            </a:r>
          </a:p>
        </p:txBody>
      </p:sp>
      <p:sp>
        <p:nvSpPr>
          <p:cNvPr id="4" name="Slide Number Placeholder 3"/>
          <p:cNvSpPr>
            <a:spLocks noGrp="1"/>
          </p:cNvSpPr>
          <p:nvPr>
            <p:ph type="sldNum" sz="quarter" idx="5"/>
          </p:nvPr>
        </p:nvSpPr>
        <p:spPr/>
        <p:txBody>
          <a:bodyPr/>
          <a:lstStyle/>
          <a:p>
            <a:fld id="{67368731-C7E4-6F48-BB60-3D6BFE7FEB85}" type="slidenum">
              <a:rPr lang="en-US" smtClean="0"/>
              <a:t>10</a:t>
            </a:fld>
            <a:endParaRPr lang="en-US"/>
          </a:p>
        </p:txBody>
      </p:sp>
    </p:spTree>
    <p:extLst>
      <p:ext uri="{BB962C8B-B14F-4D97-AF65-F5344CB8AC3E}">
        <p14:creationId xmlns:p14="http://schemas.microsoft.com/office/powerpoint/2010/main" val="26643992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 will flesh these out each in turn – was going to include lots of text but didn't want to clutter the screen</a:t>
            </a:r>
            <a:endParaRPr lang="en-US" dirty="0">
              <a:cs typeface="Calibri"/>
            </a:endParaRPr>
          </a:p>
        </p:txBody>
      </p:sp>
      <p:sp>
        <p:nvSpPr>
          <p:cNvPr id="4" name="Slide Number Placeholder 3"/>
          <p:cNvSpPr>
            <a:spLocks noGrp="1"/>
          </p:cNvSpPr>
          <p:nvPr>
            <p:ph type="sldNum" sz="quarter" idx="5"/>
          </p:nvPr>
        </p:nvSpPr>
        <p:spPr/>
        <p:txBody>
          <a:bodyPr/>
          <a:lstStyle/>
          <a:p>
            <a:fld id="{67368731-C7E4-6F48-BB60-3D6BFE7FEB85}" type="slidenum">
              <a:rPr lang="en-US" smtClean="0"/>
              <a:t>11</a:t>
            </a:fld>
            <a:endParaRPr lang="en-US"/>
          </a:p>
        </p:txBody>
      </p:sp>
    </p:spTree>
    <p:extLst>
      <p:ext uri="{BB962C8B-B14F-4D97-AF65-F5344CB8AC3E}">
        <p14:creationId xmlns:p14="http://schemas.microsoft.com/office/powerpoint/2010/main" val="125711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mention a few things here – maybe your experience with ARDC – just a way of mentioning all the ways in which their work becomes visible through engagement with Figshare. Also worth a shoutout to the Repository at the end there (impossible to screencap effectively)</a:t>
            </a:r>
          </a:p>
        </p:txBody>
      </p:sp>
      <p:sp>
        <p:nvSpPr>
          <p:cNvPr id="4" name="Slide Number Placeholder 3"/>
          <p:cNvSpPr>
            <a:spLocks noGrp="1"/>
          </p:cNvSpPr>
          <p:nvPr>
            <p:ph type="sldNum" sz="quarter" idx="5"/>
          </p:nvPr>
        </p:nvSpPr>
        <p:spPr/>
        <p:txBody>
          <a:bodyPr/>
          <a:lstStyle/>
          <a:p>
            <a:fld id="{67368731-C7E4-6F48-BB60-3D6BFE7FEB85}" type="slidenum">
              <a:rPr lang="en-US" smtClean="0"/>
              <a:t>12</a:t>
            </a:fld>
            <a:endParaRPr lang="en-US"/>
          </a:p>
        </p:txBody>
      </p:sp>
    </p:spTree>
    <p:extLst>
      <p:ext uri="{BB962C8B-B14F-4D97-AF65-F5344CB8AC3E}">
        <p14:creationId xmlns:p14="http://schemas.microsoft.com/office/powerpoint/2010/main" val="612948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 want to put a button on it with the idea that data management isn't always about "the end game" but can be a present concern – maybe just to break the shackles of "the lifecycle" where data publication is always the last thing you do with your work. Will extrapolate tomorrow. </a:t>
            </a:r>
            <a:endParaRPr lang="en-US" dirty="0">
              <a:cs typeface="Calibri"/>
            </a:endParaRPr>
          </a:p>
        </p:txBody>
      </p:sp>
      <p:sp>
        <p:nvSpPr>
          <p:cNvPr id="4" name="Slide Number Placeholder 3"/>
          <p:cNvSpPr>
            <a:spLocks noGrp="1"/>
          </p:cNvSpPr>
          <p:nvPr>
            <p:ph type="sldNum" sz="quarter" idx="5"/>
          </p:nvPr>
        </p:nvSpPr>
        <p:spPr/>
        <p:txBody>
          <a:bodyPr/>
          <a:lstStyle/>
          <a:p>
            <a:fld id="{67368731-C7E4-6F48-BB60-3D6BFE7FEB85}" type="slidenum">
              <a:rPr lang="en-US" smtClean="0"/>
              <a:t>13</a:t>
            </a:fld>
            <a:endParaRPr lang="en-US"/>
          </a:p>
        </p:txBody>
      </p:sp>
    </p:spTree>
    <p:extLst>
      <p:ext uri="{BB962C8B-B14F-4D97-AF65-F5344CB8AC3E}">
        <p14:creationId xmlns:p14="http://schemas.microsoft.com/office/powerpoint/2010/main" val="12326499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maybe Dinesh first? </a:t>
            </a:r>
          </a:p>
        </p:txBody>
      </p:sp>
      <p:sp>
        <p:nvSpPr>
          <p:cNvPr id="4" name="Slide Number Placeholder 3"/>
          <p:cNvSpPr>
            <a:spLocks noGrp="1"/>
          </p:cNvSpPr>
          <p:nvPr>
            <p:ph type="sldNum" sz="quarter" idx="5"/>
          </p:nvPr>
        </p:nvSpPr>
        <p:spPr/>
        <p:txBody>
          <a:bodyPr/>
          <a:lstStyle/>
          <a:p>
            <a:fld id="{67368731-C7E4-6F48-BB60-3D6BFE7FEB85}" type="slidenum">
              <a:rPr lang="en-US" smtClean="0"/>
              <a:t>14</a:t>
            </a:fld>
            <a:endParaRPr lang="en-US"/>
          </a:p>
        </p:txBody>
      </p:sp>
    </p:spTree>
    <p:extLst>
      <p:ext uri="{BB962C8B-B14F-4D97-AF65-F5344CB8AC3E}">
        <p14:creationId xmlns:p14="http://schemas.microsoft.com/office/powerpoint/2010/main" val="1235615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 WRAP UP</a:t>
            </a:r>
            <a:endParaRPr lang="en-US" dirty="0">
              <a:cs typeface="Calibri"/>
            </a:endParaRPr>
          </a:p>
        </p:txBody>
      </p:sp>
      <p:sp>
        <p:nvSpPr>
          <p:cNvPr id="4" name="Slide Number Placeholder 3"/>
          <p:cNvSpPr>
            <a:spLocks noGrp="1"/>
          </p:cNvSpPr>
          <p:nvPr>
            <p:ph type="sldNum" sz="quarter" idx="5"/>
          </p:nvPr>
        </p:nvSpPr>
        <p:spPr/>
        <p:txBody>
          <a:bodyPr/>
          <a:lstStyle/>
          <a:p>
            <a:fld id="{67368731-C7E4-6F48-BB60-3D6BFE7FEB85}" type="slidenum">
              <a:rPr lang="en-US" smtClean="0"/>
              <a:t>15</a:t>
            </a:fld>
            <a:endParaRPr lang="en-US"/>
          </a:p>
        </p:txBody>
      </p:sp>
    </p:spTree>
    <p:extLst>
      <p:ext uri="{BB962C8B-B14F-4D97-AF65-F5344CB8AC3E}">
        <p14:creationId xmlns:p14="http://schemas.microsoft.com/office/powerpoint/2010/main" val="1541790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CLOSING OUT</a:t>
            </a:r>
          </a:p>
        </p:txBody>
      </p:sp>
      <p:sp>
        <p:nvSpPr>
          <p:cNvPr id="4" name="Slide Number Placeholder 3"/>
          <p:cNvSpPr>
            <a:spLocks noGrp="1"/>
          </p:cNvSpPr>
          <p:nvPr>
            <p:ph type="sldNum" sz="quarter" idx="5"/>
          </p:nvPr>
        </p:nvSpPr>
        <p:spPr/>
        <p:txBody>
          <a:bodyPr/>
          <a:lstStyle/>
          <a:p>
            <a:fld id="{67368731-C7E4-6F48-BB60-3D6BFE7FEB85}" type="slidenum">
              <a:rPr lang="en-US" smtClean="0"/>
              <a:t>16</a:t>
            </a:fld>
            <a:endParaRPr lang="en-US"/>
          </a:p>
        </p:txBody>
      </p:sp>
    </p:spTree>
    <p:extLst>
      <p:ext uri="{BB962C8B-B14F-4D97-AF65-F5344CB8AC3E}">
        <p14:creationId xmlns:p14="http://schemas.microsoft.com/office/powerpoint/2010/main" val="630068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Your acknowledgements are always top notch</a:t>
            </a:r>
          </a:p>
        </p:txBody>
      </p:sp>
      <p:sp>
        <p:nvSpPr>
          <p:cNvPr id="4" name="Slide Number Placeholder 3"/>
          <p:cNvSpPr>
            <a:spLocks noGrp="1"/>
          </p:cNvSpPr>
          <p:nvPr>
            <p:ph type="sldNum" sz="quarter" idx="5"/>
          </p:nvPr>
        </p:nvSpPr>
        <p:spPr/>
        <p:txBody>
          <a:bodyPr/>
          <a:lstStyle/>
          <a:p>
            <a:fld id="{67368731-C7E4-6F48-BB60-3D6BFE7FEB85}" type="slidenum">
              <a:rPr lang="en-US" smtClean="0"/>
              <a:t>2</a:t>
            </a:fld>
            <a:endParaRPr lang="en-US"/>
          </a:p>
        </p:txBody>
      </p:sp>
    </p:spTree>
    <p:extLst>
      <p:ext uri="{BB962C8B-B14F-4D97-AF65-F5344CB8AC3E}">
        <p14:creationId xmlns:p14="http://schemas.microsoft.com/office/powerpoint/2010/main" val="3360305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quickest of overviews here – we'll talk for a bit about RDM briefly on a few fronts, and then Andrew and Dinesh can add a useful human perspective on a topic that can otherwise be pretty dry and abstract. Emphasise that this is a general overview, and each of these topics can be drilled into later or in private consultation</a:t>
            </a:r>
          </a:p>
        </p:txBody>
      </p:sp>
      <p:sp>
        <p:nvSpPr>
          <p:cNvPr id="4" name="Slide Number Placeholder 3"/>
          <p:cNvSpPr>
            <a:spLocks noGrp="1"/>
          </p:cNvSpPr>
          <p:nvPr>
            <p:ph type="sldNum" sz="quarter" idx="5"/>
          </p:nvPr>
        </p:nvSpPr>
        <p:spPr/>
        <p:txBody>
          <a:bodyPr/>
          <a:lstStyle/>
          <a:p>
            <a:fld id="{67368731-C7E4-6F48-BB60-3D6BFE7FEB85}" type="slidenum">
              <a:rPr lang="en-US" smtClean="0"/>
              <a:t>3</a:t>
            </a:fld>
            <a:endParaRPr lang="en-US"/>
          </a:p>
        </p:txBody>
      </p:sp>
    </p:spTree>
    <p:extLst>
      <p:ext uri="{BB962C8B-B14F-4D97-AF65-F5344CB8AC3E}">
        <p14:creationId xmlns:p14="http://schemas.microsoft.com/office/powerpoint/2010/main" val="3424960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 I'll take the opening slides. This is a good way of way of conceptualising the larger issues, and touches upon all the key concepts. </a:t>
            </a:r>
          </a:p>
        </p:txBody>
      </p:sp>
      <p:sp>
        <p:nvSpPr>
          <p:cNvPr id="4" name="Slide Number Placeholder 3"/>
          <p:cNvSpPr>
            <a:spLocks noGrp="1"/>
          </p:cNvSpPr>
          <p:nvPr>
            <p:ph type="sldNum" sz="quarter" idx="5"/>
          </p:nvPr>
        </p:nvSpPr>
        <p:spPr/>
        <p:txBody>
          <a:bodyPr/>
          <a:lstStyle/>
          <a:p>
            <a:fld id="{67368731-C7E4-6F48-BB60-3D6BFE7FEB85}" type="slidenum">
              <a:rPr lang="en-US" smtClean="0"/>
              <a:t>4</a:t>
            </a:fld>
            <a:endParaRPr lang="en-US"/>
          </a:p>
        </p:txBody>
      </p:sp>
    </p:spTree>
    <p:extLst>
      <p:ext uri="{BB962C8B-B14F-4D97-AF65-F5344CB8AC3E}">
        <p14:creationId xmlns:p14="http://schemas.microsoft.com/office/powerpoint/2010/main" val="3075970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 I'll take this too. Some of these concepts echo in the Figshare slide and I'll do that too. </a:t>
            </a:r>
          </a:p>
        </p:txBody>
      </p:sp>
      <p:sp>
        <p:nvSpPr>
          <p:cNvPr id="4" name="Slide Number Placeholder 3"/>
          <p:cNvSpPr>
            <a:spLocks noGrp="1"/>
          </p:cNvSpPr>
          <p:nvPr>
            <p:ph type="sldNum" sz="quarter" idx="5"/>
          </p:nvPr>
        </p:nvSpPr>
        <p:spPr/>
        <p:txBody>
          <a:bodyPr/>
          <a:lstStyle/>
          <a:p>
            <a:fld id="{67368731-C7E4-6F48-BB60-3D6BFE7FEB85}" type="slidenum">
              <a:rPr lang="en-US" smtClean="0"/>
              <a:t>5</a:t>
            </a:fld>
            <a:endParaRPr lang="en-US"/>
          </a:p>
        </p:txBody>
      </p:sp>
    </p:spTree>
    <p:extLst>
      <p:ext uri="{BB962C8B-B14F-4D97-AF65-F5344CB8AC3E}">
        <p14:creationId xmlns:p14="http://schemas.microsoft.com/office/powerpoint/2010/main" val="3998352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ADAM = I'll BREEZE through this – but we should mention it and it provides another contact point for these issues, so we can say we covered it. </a:t>
            </a:r>
          </a:p>
        </p:txBody>
      </p:sp>
      <p:sp>
        <p:nvSpPr>
          <p:cNvPr id="4" name="Slide Number Placeholder 3"/>
          <p:cNvSpPr>
            <a:spLocks noGrp="1"/>
          </p:cNvSpPr>
          <p:nvPr>
            <p:ph type="sldNum" sz="quarter" idx="5"/>
          </p:nvPr>
        </p:nvSpPr>
        <p:spPr/>
        <p:txBody>
          <a:bodyPr/>
          <a:lstStyle/>
          <a:p>
            <a:fld id="{67368731-C7E4-6F48-BB60-3D6BFE7FEB85}" type="slidenum">
              <a:rPr lang="en-US" smtClean="0"/>
              <a:t>6</a:t>
            </a:fld>
            <a:endParaRPr lang="en-US"/>
          </a:p>
        </p:txBody>
      </p:sp>
    </p:spTree>
    <p:extLst>
      <p:ext uri="{BB962C8B-B14F-4D97-AF65-F5344CB8AC3E}">
        <p14:creationId xmlns:p14="http://schemas.microsoft.com/office/powerpoint/2010/main" val="378057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you can mention Dan here too maybe, and the importance of defining your plan clearly. </a:t>
            </a:r>
          </a:p>
        </p:txBody>
      </p:sp>
      <p:sp>
        <p:nvSpPr>
          <p:cNvPr id="4" name="Slide Number Placeholder 3"/>
          <p:cNvSpPr>
            <a:spLocks noGrp="1"/>
          </p:cNvSpPr>
          <p:nvPr>
            <p:ph type="sldNum" sz="quarter" idx="5"/>
          </p:nvPr>
        </p:nvSpPr>
        <p:spPr/>
        <p:txBody>
          <a:bodyPr/>
          <a:lstStyle/>
          <a:p>
            <a:fld id="{67368731-C7E4-6F48-BB60-3D6BFE7FEB85}" type="slidenum">
              <a:rPr lang="en-US" smtClean="0"/>
              <a:t>7</a:t>
            </a:fld>
            <a:endParaRPr lang="en-US"/>
          </a:p>
        </p:txBody>
      </p:sp>
    </p:spTree>
    <p:extLst>
      <p:ext uri="{BB962C8B-B14F-4D97-AF65-F5344CB8AC3E}">
        <p14:creationId xmlns:p14="http://schemas.microsoft.com/office/powerpoint/2010/main" val="2035732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all the forms and further info for these storage options can be found on the link I've added at the bottom of the slide </a:t>
            </a:r>
          </a:p>
          <a:p>
            <a:endParaRPr lang="en-US" dirty="0">
              <a:cs typeface="Calibri"/>
            </a:endParaRPr>
          </a:p>
          <a:p>
            <a:r>
              <a:rPr lang="en-US">
                <a:cs typeface="Calibri"/>
              </a:rPr>
              <a:t>I haven't meentioned Cloudstor or Figshare as they are the next two slides </a:t>
            </a:r>
            <a:endParaRPr lang="en-US" dirty="0">
              <a:cs typeface="Calibri"/>
            </a:endParaRPr>
          </a:p>
        </p:txBody>
      </p:sp>
      <p:sp>
        <p:nvSpPr>
          <p:cNvPr id="4" name="Slide Number Placeholder 3"/>
          <p:cNvSpPr>
            <a:spLocks noGrp="1"/>
          </p:cNvSpPr>
          <p:nvPr>
            <p:ph type="sldNum" sz="quarter" idx="5"/>
          </p:nvPr>
        </p:nvSpPr>
        <p:spPr/>
        <p:txBody>
          <a:bodyPr/>
          <a:lstStyle/>
          <a:p>
            <a:fld id="{67368731-C7E4-6F48-BB60-3D6BFE7FEB85}" type="slidenum">
              <a:rPr lang="en-US" smtClean="0"/>
              <a:t>8</a:t>
            </a:fld>
            <a:endParaRPr lang="en-US"/>
          </a:p>
        </p:txBody>
      </p:sp>
    </p:spTree>
    <p:extLst>
      <p:ext uri="{BB962C8B-B14F-4D97-AF65-F5344CB8AC3E}">
        <p14:creationId xmlns:p14="http://schemas.microsoft.com/office/powerpoint/2010/main" val="2227354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SAM – maybe provide other examples the kind of what that can sit on Cloudstor?</a:t>
            </a:r>
          </a:p>
        </p:txBody>
      </p:sp>
      <p:sp>
        <p:nvSpPr>
          <p:cNvPr id="4" name="Slide Number Placeholder 3"/>
          <p:cNvSpPr>
            <a:spLocks noGrp="1"/>
          </p:cNvSpPr>
          <p:nvPr>
            <p:ph type="sldNum" sz="quarter" idx="5"/>
          </p:nvPr>
        </p:nvSpPr>
        <p:spPr/>
        <p:txBody>
          <a:bodyPr/>
          <a:lstStyle/>
          <a:p>
            <a:fld id="{67368731-C7E4-6F48-BB60-3D6BFE7FEB85}" type="slidenum">
              <a:rPr lang="en-US" smtClean="0"/>
              <a:t>9</a:t>
            </a:fld>
            <a:endParaRPr lang="en-US"/>
          </a:p>
        </p:txBody>
      </p:sp>
    </p:spTree>
    <p:extLst>
      <p:ext uri="{BB962C8B-B14F-4D97-AF65-F5344CB8AC3E}">
        <p14:creationId xmlns:p14="http://schemas.microsoft.com/office/powerpoint/2010/main" val="200779801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10.png"/><Relationship Id="rId4" Type="http://schemas.microsoft.com/office/2007/relationships/hdphoto" Target="../media/hdphoto2.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10.png"/><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tx1"/>
        </a:solid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7981FF1A-32A1-46AE-9BF9-D76D7AD24772}"/>
              </a:ext>
            </a:extLst>
          </p:cNvPr>
          <p:cNvGrpSpPr/>
          <p:nvPr userDrawn="1"/>
        </p:nvGrpSpPr>
        <p:grpSpPr>
          <a:xfrm>
            <a:off x="-2382" y="0"/>
            <a:ext cx="9176618" cy="5143500"/>
            <a:chOff x="-1" y="0"/>
            <a:chExt cx="9131301" cy="5118100"/>
          </a:xfrm>
        </p:grpSpPr>
        <p:sp>
          <p:nvSpPr>
            <p:cNvPr id="17" name="Rectangle 16">
              <a:extLst>
                <a:ext uri="{FF2B5EF4-FFF2-40B4-BE49-F238E27FC236}">
                  <a16:creationId xmlns:a16="http://schemas.microsoft.com/office/drawing/2014/main" id="{48A2144C-15C4-4BDC-AC5C-96B1ABC5B21B}"/>
                </a:ext>
              </a:extLst>
            </p:cNvPr>
            <p:cNvSpPr/>
            <p:nvPr userDrawn="1"/>
          </p:nvSpPr>
          <p:spPr>
            <a:xfrm>
              <a:off x="-1" y="0"/>
              <a:ext cx="9131301" cy="5118100"/>
            </a:xfrm>
            <a:prstGeom prst="rect">
              <a:avLst/>
            </a:prstGeom>
            <a:blipFill dpi="0" rotWithShape="1">
              <a:blip r:embed="rId2">
                <a:alphaModFix amt="50000"/>
              </a:blip>
              <a:srcRect/>
              <a:stretch>
                <a:fillRect l="-990" t="-16890" r="294" b="-10170"/>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8" name="Graphic 17">
              <a:extLst>
                <a:ext uri="{FF2B5EF4-FFF2-40B4-BE49-F238E27FC236}">
                  <a16:creationId xmlns:a16="http://schemas.microsoft.com/office/drawing/2014/main" id="{A0C62D8C-EC06-41D3-A025-A38D63AD77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32050" y="1061248"/>
              <a:ext cx="1575617" cy="3006531"/>
            </a:xfrm>
            <a:prstGeom prst="rect">
              <a:avLst/>
            </a:prstGeom>
          </p:spPr>
        </p:pic>
        <p:pic>
          <p:nvPicPr>
            <p:cNvPr id="19" name="Graphic 18">
              <a:extLst>
                <a:ext uri="{FF2B5EF4-FFF2-40B4-BE49-F238E27FC236}">
                  <a16:creationId xmlns:a16="http://schemas.microsoft.com/office/drawing/2014/main" id="{7E3A96EC-76EB-4006-B832-19F3AD3053F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 y="1060704"/>
              <a:ext cx="1493703" cy="3003296"/>
            </a:xfrm>
            <a:prstGeom prst="rect">
              <a:avLst/>
            </a:prstGeom>
          </p:spPr>
        </p:pic>
      </p:grpSp>
      <p:sp>
        <p:nvSpPr>
          <p:cNvPr id="2" name="Title 1"/>
          <p:cNvSpPr>
            <a:spLocks noGrp="1"/>
          </p:cNvSpPr>
          <p:nvPr>
            <p:ph type="ctrTitle" hasCustomPrompt="1"/>
          </p:nvPr>
        </p:nvSpPr>
        <p:spPr>
          <a:xfrm>
            <a:off x="563880" y="1550141"/>
            <a:ext cx="6587699" cy="1145165"/>
          </a:xfrm>
          <a:prstGeom prst="rect">
            <a:avLst/>
          </a:prstGeom>
        </p:spPr>
        <p:txBody>
          <a:bodyPr lIns="0" tIns="0" rIns="0" bIns="0">
            <a:noAutofit/>
          </a:bodyPr>
          <a:lstStyle>
            <a:lvl1pPr algn="l">
              <a:defRPr sz="3400">
                <a:solidFill>
                  <a:schemeClr val="bg1"/>
                </a:solidFill>
              </a:defRPr>
            </a:lvl1pPr>
          </a:lstStyle>
          <a:p>
            <a:r>
              <a:rPr lang="en-US">
                <a:solidFill>
                  <a:srgbClr val="7AE1AA"/>
                </a:solidFill>
              </a:rPr>
              <a:t>—</a:t>
            </a:r>
            <a:br>
              <a:rPr lang="en-US"/>
            </a:br>
            <a:r>
              <a:rPr lang="en-US"/>
              <a:t>Click to edit Master title style</a:t>
            </a:r>
          </a:p>
        </p:txBody>
      </p:sp>
      <p:sp>
        <p:nvSpPr>
          <p:cNvPr id="3" name="Subtitle 2"/>
          <p:cNvSpPr>
            <a:spLocks noGrp="1"/>
          </p:cNvSpPr>
          <p:nvPr>
            <p:ph type="subTitle" idx="1"/>
          </p:nvPr>
        </p:nvSpPr>
        <p:spPr>
          <a:xfrm>
            <a:off x="563880" y="2695306"/>
            <a:ext cx="6587699" cy="1314450"/>
          </a:xfrm>
          <a:prstGeom prst="rect">
            <a:avLst/>
          </a:prstGeom>
        </p:spPr>
        <p:txBody>
          <a:bodyPr lIns="0" tIns="0" rIns="0" bIns="0">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Oval 12" hidden="1"/>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Graphic 20">
            <a:extLst>
              <a:ext uri="{FF2B5EF4-FFF2-40B4-BE49-F238E27FC236}">
                <a16:creationId xmlns:a16="http://schemas.microsoft.com/office/drawing/2014/main" id="{231106E1-4C31-4A1F-8480-3B0A9686F850}"/>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917478" y="2409750"/>
            <a:ext cx="971998" cy="324000"/>
          </a:xfrm>
          <a:prstGeom prst="rect">
            <a:avLst/>
          </a:prstGeom>
        </p:spPr>
      </p:pic>
      <p:sp>
        <p:nvSpPr>
          <p:cNvPr id="24" name="SmartArt Placeholder 23">
            <a:extLst>
              <a:ext uri="{FF2B5EF4-FFF2-40B4-BE49-F238E27FC236}">
                <a16:creationId xmlns:a16="http://schemas.microsoft.com/office/drawing/2014/main" id="{78B9E72B-FD4E-49ED-96CC-D18777CFD3B7}"/>
              </a:ext>
            </a:extLst>
          </p:cNvPr>
          <p:cNvSpPr>
            <a:spLocks noGrp="1"/>
          </p:cNvSpPr>
          <p:nvPr>
            <p:ph type="dgm" sz="quarter" idx="10"/>
          </p:nvPr>
        </p:nvSpPr>
        <p:spPr>
          <a:xfrm>
            <a:off x="563880" y="4404081"/>
            <a:ext cx="2160000" cy="10800"/>
          </a:xfrm>
          <a:prstGeom prst="rect">
            <a:avLst/>
          </a:prstGeom>
          <a:solidFill>
            <a:schemeClr val="accent3"/>
          </a:solidFill>
        </p:spPr>
        <p:txBody>
          <a:bodyPr lIns="0" tIns="0" rIns="0" bIns="0"/>
          <a:lstStyle>
            <a:lvl1pPr>
              <a:defRPr sz="100">
                <a:noFill/>
              </a:defRPr>
            </a:lvl1pPr>
          </a:lstStyle>
          <a:p>
            <a:r>
              <a:rPr lang="en-US"/>
              <a:t>Click icon to add SmartArt graphic</a:t>
            </a:r>
            <a:endParaRPr lang="en-AU"/>
          </a:p>
        </p:txBody>
      </p:sp>
      <p:sp>
        <p:nvSpPr>
          <p:cNvPr id="25" name="Text Placeholder 4">
            <a:extLst>
              <a:ext uri="{FF2B5EF4-FFF2-40B4-BE49-F238E27FC236}">
                <a16:creationId xmlns:a16="http://schemas.microsoft.com/office/drawing/2014/main" id="{696DB0FA-8C0B-46DE-B94E-49AAD0BFA9AA}"/>
              </a:ext>
            </a:extLst>
          </p:cNvPr>
          <p:cNvSpPr>
            <a:spLocks noGrp="1"/>
          </p:cNvSpPr>
          <p:nvPr>
            <p:ph type="body" sz="quarter" idx="11" hasCustomPrompt="1"/>
          </p:nvPr>
        </p:nvSpPr>
        <p:spPr>
          <a:xfrm>
            <a:off x="558165" y="4475123"/>
            <a:ext cx="2165715" cy="477837"/>
          </a:xfrm>
          <a:prstGeom prst="rect">
            <a:avLst/>
          </a:prstGeom>
        </p:spPr>
        <p:txBody>
          <a:bodyPr lIns="0" tIns="0" rIns="0" bIns="0">
            <a:noAutofit/>
          </a:bodyPr>
          <a:lstStyle>
            <a:lvl1pPr marL="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1pPr>
            <a:lvl2pPr marL="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2pPr>
            <a:lvl3pPr marL="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3pPr>
            <a:lvl4pPr marL="0" indent="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4pPr>
            <a:lvl5pPr marL="0" indent="0" algn="l" defTabSz="457200" rtl="0" eaLnBrk="1" latinLnBrk="0" hangingPunct="1">
              <a:lnSpc>
                <a:spcPct val="90000"/>
              </a:lnSpc>
              <a:spcBef>
                <a:spcPct val="0"/>
              </a:spcBef>
              <a:buNone/>
              <a:defRPr lang="en-AU" sz="1000" b="0" i="0" kern="1200" spc="0" baseline="0" dirty="0">
                <a:solidFill>
                  <a:schemeClr val="bg1"/>
                </a:solidFill>
                <a:latin typeface="Arial"/>
                <a:ea typeface="+mj-ea"/>
                <a:cs typeface="Arial"/>
              </a:defRPr>
            </a:lvl5pPr>
          </a:lstStyle>
          <a:p>
            <a:r>
              <a:rPr lang="en-AU" b="1"/>
              <a:t>rmit.edu.au</a:t>
            </a:r>
            <a:r>
              <a:rPr lang="en-AU"/>
              <a:t>/library</a:t>
            </a:r>
          </a:p>
        </p:txBody>
      </p:sp>
      <p:pic>
        <p:nvPicPr>
          <p:cNvPr id="12" name="Picture 11">
            <a:extLst>
              <a:ext uri="{FF2B5EF4-FFF2-40B4-BE49-F238E27FC236}">
                <a16:creationId xmlns:a16="http://schemas.microsoft.com/office/drawing/2014/main" id="{4218593E-6A10-4710-AFCE-B4520B876162}"/>
              </a:ext>
            </a:extLst>
          </p:cNvPr>
          <p:cNvPicPr>
            <a:picLocks noChangeAspect="1"/>
          </p:cNvPicPr>
          <p:nvPr userDrawn="1"/>
        </p:nvPicPr>
        <p:blipFill>
          <a:blip r:embed="rId9"/>
          <a:stretch>
            <a:fillRect/>
          </a:stretch>
        </p:blipFill>
        <p:spPr>
          <a:xfrm>
            <a:off x="3152857" y="53320"/>
            <a:ext cx="2840746" cy="359665"/>
          </a:xfrm>
          <a:prstGeom prst="rect">
            <a:avLst/>
          </a:prstGeom>
        </p:spPr>
      </p:pic>
    </p:spTree>
    <p:extLst>
      <p:ext uri="{BB962C8B-B14F-4D97-AF65-F5344CB8AC3E}">
        <p14:creationId xmlns:p14="http://schemas.microsoft.com/office/powerpoint/2010/main" val="4121507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902513"/>
            <a:ext cx="1654099" cy="3330090"/>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000054"/>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766335" y="1556336"/>
            <a:ext cx="7497956" cy="1138970"/>
          </a:xfrm>
        </p:spPr>
        <p:txBody>
          <a:bodyPr>
            <a:noAutofit/>
          </a:bodyPr>
          <a:lstStyle>
            <a:lvl1pPr algn="l">
              <a:defRPr sz="3400">
                <a:solidFill>
                  <a:schemeClr val="bg1"/>
                </a:solidFill>
              </a:defRPr>
            </a:lvl1pPr>
          </a:lstStyle>
          <a:p>
            <a:r>
              <a:rPr lang="en-US">
                <a:solidFill>
                  <a:srgbClr val="50D2FF"/>
                </a:solidFill>
              </a:rPr>
              <a:t>—</a:t>
            </a:r>
            <a:br>
              <a:rPr lang="en-US"/>
            </a:br>
            <a:r>
              <a:rPr lang="en-US"/>
              <a:t>Click to edit Master title style</a:t>
            </a:r>
          </a:p>
        </p:txBody>
      </p:sp>
      <p:sp>
        <p:nvSpPr>
          <p:cNvPr id="3" name="Subtitle 2"/>
          <p:cNvSpPr>
            <a:spLocks noGrp="1"/>
          </p:cNvSpPr>
          <p:nvPr>
            <p:ph type="subTitle" idx="1"/>
          </p:nvPr>
        </p:nvSpPr>
        <p:spPr>
          <a:xfrm>
            <a:off x="766335"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EDC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sp>
        <p:nvSpPr>
          <p:cNvPr id="6" name="TextBox 5"/>
          <p:cNvSpPr txBox="1"/>
          <p:nvPr userDrawn="1"/>
        </p:nvSpPr>
        <p:spPr>
          <a:xfrm>
            <a:off x="-421268" y="278780"/>
            <a:ext cx="184666" cy="369332"/>
          </a:xfrm>
          <a:prstGeom prst="rect">
            <a:avLst/>
          </a:prstGeom>
          <a:noFill/>
        </p:spPr>
        <p:txBody>
          <a:bodyPr wrap="none" rtlCol="0">
            <a:spAutoFit/>
          </a:bodyPr>
          <a:lstStyle/>
          <a:p>
            <a:endParaRPr lang="en-US"/>
          </a:p>
        </p:txBody>
      </p:sp>
      <p:pic>
        <p:nvPicPr>
          <p:cNvPr id="11" name="Picture 10">
            <a:extLst>
              <a:ext uri="{FF2B5EF4-FFF2-40B4-BE49-F238E27FC236}">
                <a16:creationId xmlns:a16="http://schemas.microsoft.com/office/drawing/2014/main" id="{69660394-4DC4-406E-891F-7F28D769C552}"/>
              </a:ext>
            </a:extLst>
          </p:cNvPr>
          <p:cNvPicPr>
            <a:picLocks noChangeAspect="1"/>
          </p:cNvPicPr>
          <p:nvPr userDrawn="1"/>
        </p:nvPicPr>
        <p:blipFill>
          <a:blip r:embed="rId4"/>
          <a:stretch>
            <a:fillRect/>
          </a:stretch>
        </p:blipFill>
        <p:spPr>
          <a:xfrm>
            <a:off x="3152857" y="53320"/>
            <a:ext cx="2840746" cy="359665"/>
          </a:xfrm>
          <a:prstGeom prst="rect">
            <a:avLst/>
          </a:prstGeom>
        </p:spPr>
      </p:pic>
    </p:spTree>
    <p:extLst>
      <p:ext uri="{BB962C8B-B14F-4D97-AF65-F5344CB8AC3E}">
        <p14:creationId xmlns:p14="http://schemas.microsoft.com/office/powerpoint/2010/main" val="869673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chemeClr val="tx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7AE1AA"/>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158489"/>
            <a:ext cx="7497956" cy="1856328"/>
          </a:xfrm>
        </p:spPr>
        <p:txBody>
          <a:bodyPr>
            <a:noAutofit/>
          </a:bodyPr>
          <a:lstStyle>
            <a:lvl1pPr algn="l">
              <a:defRPr sz="3400">
                <a:solidFill>
                  <a:schemeClr val="bg1"/>
                </a:solidFill>
              </a:defRPr>
            </a:lvl1pPr>
          </a:lstStyle>
          <a:p>
            <a:r>
              <a:rPr lang="en-US">
                <a:solidFill>
                  <a:srgbClr val="7AE1AA"/>
                </a:solidFill>
              </a:rPr>
              <a:t>—</a:t>
            </a:r>
            <a:br>
              <a:rPr lang="en-US"/>
            </a:br>
            <a:r>
              <a:rPr lang="en-AU"/>
              <a:t>Breaker statement </a:t>
            </a:r>
            <a:br>
              <a:rPr lang="en-AU"/>
            </a:br>
            <a:r>
              <a:rPr lang="en-AU"/>
              <a:t>to be placed here</a:t>
            </a:r>
            <a:endParaRPr lang="en-US"/>
          </a:p>
        </p:txBody>
      </p:sp>
      <p:sp>
        <p:nvSpPr>
          <p:cNvPr id="3" name="Subtitle 2"/>
          <p:cNvSpPr>
            <a:spLocks noGrp="1"/>
          </p:cNvSpPr>
          <p:nvPr>
            <p:ph type="subTitle" idx="1"/>
          </p:nvPr>
        </p:nvSpPr>
        <p:spPr>
          <a:xfrm>
            <a:off x="696332" y="301481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a:p>
        </p:txBody>
      </p:sp>
      <p:sp>
        <p:nvSpPr>
          <p:cNvPr id="14" name="Rectangle 13"/>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a:solidFill>
                <a:srgbClr val="FFFFFF"/>
              </a:solidFill>
              <a:latin typeface="Arial"/>
              <a:cs typeface="Arial"/>
            </a:endParaRPr>
          </a:p>
        </p:txBody>
      </p:sp>
      <p:pic>
        <p:nvPicPr>
          <p:cNvPr id="10" name="Picture 9">
            <a:extLst>
              <a:ext uri="{FF2B5EF4-FFF2-40B4-BE49-F238E27FC236}">
                <a16:creationId xmlns:a16="http://schemas.microsoft.com/office/drawing/2014/main" id="{8FAFA573-7853-476C-9A52-881D088E62A2}"/>
              </a:ext>
            </a:extLst>
          </p:cNvPr>
          <p:cNvPicPr>
            <a:picLocks noChangeAspect="1"/>
          </p:cNvPicPr>
          <p:nvPr userDrawn="1"/>
        </p:nvPicPr>
        <p:blipFill>
          <a:blip r:embed="rId3"/>
          <a:stretch>
            <a:fillRect/>
          </a:stretch>
        </p:blipFill>
        <p:spPr>
          <a:xfrm>
            <a:off x="3152857" y="53320"/>
            <a:ext cx="2840746" cy="359665"/>
          </a:xfrm>
          <a:prstGeom prst="rect">
            <a:avLst/>
          </a:prstGeom>
        </p:spPr>
      </p:pic>
    </p:spTree>
    <p:extLst>
      <p:ext uri="{BB962C8B-B14F-4D97-AF65-F5344CB8AC3E}">
        <p14:creationId xmlns:p14="http://schemas.microsoft.com/office/powerpoint/2010/main" val="4182727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50D2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78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158489"/>
            <a:ext cx="7497956" cy="1856328"/>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a:solidFill>
                  <a:srgbClr val="0078FF"/>
                </a:solidFill>
              </a:rPr>
              <a:t>—</a:t>
            </a:r>
            <a:br>
              <a:rPr lang="en-US"/>
            </a:br>
            <a:r>
              <a:rPr lang="en-AU"/>
              <a:t>Breaker statement </a:t>
            </a:r>
            <a:br>
              <a:rPr lang="en-AU"/>
            </a:br>
            <a:r>
              <a:rPr lang="en-AU"/>
              <a:t>to be placed here</a:t>
            </a:r>
            <a:endParaRPr lang="en-US"/>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pic>
        <p:nvPicPr>
          <p:cNvPr id="12" name="Picture 11">
            <a:extLst>
              <a:ext uri="{FF2B5EF4-FFF2-40B4-BE49-F238E27FC236}">
                <a16:creationId xmlns:a16="http://schemas.microsoft.com/office/drawing/2014/main" id="{771A1BC9-0AD0-4D48-ACF2-8411F94C0493}"/>
              </a:ext>
            </a:extLst>
          </p:cNvPr>
          <p:cNvPicPr>
            <a:picLocks noChangeAspect="1"/>
          </p:cNvPicPr>
          <p:nvPr userDrawn="1"/>
        </p:nvPicPr>
        <p:blipFill>
          <a:blip r:embed="rId3"/>
          <a:stretch>
            <a:fillRect/>
          </a:stretch>
        </p:blipFill>
        <p:spPr>
          <a:xfrm>
            <a:off x="3155268" y="51371"/>
            <a:ext cx="2840742" cy="359665"/>
          </a:xfrm>
          <a:prstGeom prst="rect">
            <a:avLst/>
          </a:prstGeom>
        </p:spPr>
      </p:pic>
    </p:spTree>
    <p:extLst>
      <p:ext uri="{BB962C8B-B14F-4D97-AF65-F5344CB8AC3E}">
        <p14:creationId xmlns:p14="http://schemas.microsoft.com/office/powerpoint/2010/main" val="1794540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2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EEDC00"/>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158488"/>
            <a:ext cx="7497956" cy="1856329"/>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a:solidFill>
                  <a:srgbClr val="E60028"/>
                </a:solidFill>
              </a:rPr>
              <a:t>—</a:t>
            </a:r>
            <a:br>
              <a:rPr lang="en-US"/>
            </a:br>
            <a:r>
              <a:rPr lang="en-AU"/>
              <a:t>Breaker statement </a:t>
            </a:r>
            <a:br>
              <a:rPr lang="en-AU"/>
            </a:br>
            <a:r>
              <a:rPr lang="en-AU"/>
              <a:t>to be placed here</a:t>
            </a:r>
            <a:endParaRPr lang="en-US"/>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pic>
        <p:nvPicPr>
          <p:cNvPr id="10" name="Picture 9">
            <a:extLst>
              <a:ext uri="{FF2B5EF4-FFF2-40B4-BE49-F238E27FC236}">
                <a16:creationId xmlns:a16="http://schemas.microsoft.com/office/drawing/2014/main" id="{D24642D1-60E5-4885-8F84-AB793C745854}"/>
              </a:ext>
            </a:extLst>
          </p:cNvPr>
          <p:cNvPicPr>
            <a:picLocks noChangeAspect="1"/>
          </p:cNvPicPr>
          <p:nvPr userDrawn="1"/>
        </p:nvPicPr>
        <p:blipFill>
          <a:blip r:embed="rId3"/>
          <a:stretch>
            <a:fillRect/>
          </a:stretch>
        </p:blipFill>
        <p:spPr>
          <a:xfrm>
            <a:off x="3155268" y="51371"/>
            <a:ext cx="2840742" cy="359665"/>
          </a:xfrm>
          <a:prstGeom prst="rect">
            <a:avLst/>
          </a:prstGeom>
        </p:spPr>
      </p:pic>
    </p:spTree>
    <p:extLst>
      <p:ext uri="{BB962C8B-B14F-4D97-AF65-F5344CB8AC3E}">
        <p14:creationId xmlns:p14="http://schemas.microsoft.com/office/powerpoint/2010/main" val="564443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Section Header">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6" name="Oval 12"/>
          <p:cNvSpPr/>
          <p:nvPr userDrawn="1"/>
        </p:nvSpPr>
        <p:spPr>
          <a:xfrm rot="16200000" flipH="1">
            <a:off x="7101252" y="-624605"/>
            <a:ext cx="1231191" cy="2480408"/>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C864C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158489"/>
            <a:ext cx="7497956" cy="1856327"/>
          </a:xfrm>
        </p:spPr>
        <p:txBody>
          <a:bodyPr>
            <a:noAutofit/>
          </a:bodyPr>
          <a:lstStyle>
            <a:lvl1pPr algn="l">
              <a:defRPr sz="3400">
                <a:solidFill>
                  <a:schemeClr val="bg1"/>
                </a:solidFill>
              </a:defRPr>
            </a:lvl1pPr>
          </a:lstStyle>
          <a:p>
            <a:r>
              <a:rPr lang="en-US">
                <a:solidFill>
                  <a:srgbClr val="C864C8"/>
                </a:solidFill>
              </a:rPr>
              <a:t>—</a:t>
            </a:r>
            <a:br>
              <a:rPr lang="en-US"/>
            </a:br>
            <a:r>
              <a:rPr lang="en-AU"/>
              <a:t>Breaker statement </a:t>
            </a:r>
            <a:br>
              <a:rPr lang="en-AU"/>
            </a:br>
            <a:r>
              <a:rPr lang="en-AU"/>
              <a:t>to be placed here</a:t>
            </a:r>
            <a:endParaRPr lang="en-US"/>
          </a:p>
        </p:txBody>
      </p:sp>
      <p:sp>
        <p:nvSpPr>
          <p:cNvPr id="3" name="Subtitle 2"/>
          <p:cNvSpPr>
            <a:spLocks noGrp="1"/>
          </p:cNvSpPr>
          <p:nvPr>
            <p:ph type="subTitle" idx="1"/>
          </p:nvPr>
        </p:nvSpPr>
        <p:spPr>
          <a:xfrm>
            <a:off x="685800" y="3018804"/>
            <a:ext cx="7497956" cy="1072839"/>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a:solidFill>
                <a:srgbClr val="FFFFFF"/>
              </a:solidFill>
              <a:latin typeface="Arial"/>
              <a:cs typeface="Arial"/>
            </a:endParaRPr>
          </a:p>
        </p:txBody>
      </p:sp>
      <p:pic>
        <p:nvPicPr>
          <p:cNvPr id="10" name="Picture 9">
            <a:extLst>
              <a:ext uri="{FF2B5EF4-FFF2-40B4-BE49-F238E27FC236}">
                <a16:creationId xmlns:a16="http://schemas.microsoft.com/office/drawing/2014/main" id="{3A2CA0C4-920D-4D93-B33F-8B121DE292DB}"/>
              </a:ext>
            </a:extLst>
          </p:cNvPr>
          <p:cNvPicPr>
            <a:picLocks noChangeAspect="1"/>
          </p:cNvPicPr>
          <p:nvPr userDrawn="1"/>
        </p:nvPicPr>
        <p:blipFill>
          <a:blip r:embed="rId4"/>
          <a:stretch>
            <a:fillRect/>
          </a:stretch>
        </p:blipFill>
        <p:spPr>
          <a:xfrm>
            <a:off x="3152857" y="53320"/>
            <a:ext cx="2840746" cy="359665"/>
          </a:xfrm>
          <a:prstGeom prst="rect">
            <a:avLst/>
          </a:prstGeom>
        </p:spPr>
      </p:pic>
    </p:spTree>
    <p:extLst>
      <p:ext uri="{BB962C8B-B14F-4D97-AF65-F5344CB8AC3E}">
        <p14:creationId xmlns:p14="http://schemas.microsoft.com/office/powerpoint/2010/main" val="64090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6781"/>
            <a:ext cx="3866995" cy="2186878"/>
          </a:xfrm>
        </p:spPr>
        <p:txBody>
          <a:bodyPr>
            <a:normAutofit/>
          </a:bodyPr>
          <a:lstStyle>
            <a:lvl1pPr marL="0" indent="0">
              <a:buNone/>
              <a:defRPr sz="1200">
                <a:solidFill>
                  <a:srgbClr val="000000"/>
                </a:solidFill>
              </a:defRPr>
            </a:lvl1pPr>
            <a:lvl2pPr marL="457200" indent="0">
              <a:buNone/>
              <a:defRPr>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Edit Master text styles</a:t>
            </a:r>
          </a:p>
        </p:txBody>
      </p:sp>
      <p:sp>
        <p:nvSpPr>
          <p:cNvPr id="7" name="Title 6"/>
          <p:cNvSpPr>
            <a:spLocks noGrp="1"/>
          </p:cNvSpPr>
          <p:nvPr>
            <p:ph type="title" hasCustomPrompt="1"/>
          </p:nvPr>
        </p:nvSpPr>
        <p:spPr>
          <a:xfrm>
            <a:off x="457200" y="107532"/>
            <a:ext cx="7261922" cy="1111885"/>
          </a:xfrm>
        </p:spPr>
        <p:txBody>
          <a:bodyPr/>
          <a:lstStyle/>
          <a:p>
            <a:r>
              <a:rPr lang="en-US">
                <a:solidFill>
                  <a:srgbClr val="FAC800"/>
                </a:solidFill>
              </a:rPr>
              <a:t>—</a:t>
            </a:r>
            <a:br>
              <a:rPr lang="en-US"/>
            </a:br>
            <a:r>
              <a:rPr lang="en-US"/>
              <a:t>Click to edit Master title style</a:t>
            </a:r>
          </a:p>
        </p:txBody>
      </p:sp>
      <p:sp>
        <p:nvSpPr>
          <p:cNvPr id="13" name="Text Placeholder 12"/>
          <p:cNvSpPr>
            <a:spLocks noGrp="1"/>
          </p:cNvSpPr>
          <p:nvPr>
            <p:ph type="body" sz="quarter" idx="13"/>
          </p:nvPr>
        </p:nvSpPr>
        <p:spPr>
          <a:xfrm>
            <a:off x="457200" y="1307905"/>
            <a:ext cx="7261922" cy="575411"/>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t>Edit Master text styles</a:t>
            </a:r>
          </a:p>
        </p:txBody>
      </p:sp>
      <p:sp>
        <p:nvSpPr>
          <p:cNvPr id="14" name="Content Placeholder 2"/>
          <p:cNvSpPr>
            <a:spLocks noGrp="1"/>
          </p:cNvSpPr>
          <p:nvPr>
            <p:ph idx="14"/>
          </p:nvPr>
        </p:nvSpPr>
        <p:spPr>
          <a:xfrm>
            <a:off x="4589346" y="2056781"/>
            <a:ext cx="3866995" cy="2186878"/>
          </a:xfrm>
        </p:spPr>
        <p:txBody>
          <a:bodyPr>
            <a:normAutofit/>
          </a:bodyPr>
          <a:lstStyle>
            <a:lvl1pPr marL="285750" indent="-285750">
              <a:buClr>
                <a:srgbClr val="FAC800"/>
              </a:buClr>
              <a:buFont typeface="Lucida Grande"/>
              <a:buChar char="—"/>
              <a:defRPr sz="1200">
                <a:solidFill>
                  <a:srgbClr val="000000"/>
                </a:solidFill>
              </a:defRPr>
            </a:lvl1pPr>
            <a:lvl2pPr marL="457200" indent="0">
              <a:buNone/>
              <a:defRPr sz="1200">
                <a:solidFill>
                  <a:srgbClr val="000000"/>
                </a:solidFill>
              </a:defRPr>
            </a:lvl2pPr>
            <a:lvl3pPr marL="914400" indent="0">
              <a:buNone/>
              <a:defRPr>
                <a:solidFill>
                  <a:srgbClr val="000000"/>
                </a:solidFill>
              </a:defRPr>
            </a:lvl3pPr>
            <a:lvl4pPr marL="1371600" indent="0">
              <a:buNone/>
              <a:defRPr>
                <a:solidFill>
                  <a:srgbClr val="000000"/>
                </a:solidFill>
              </a:defRPr>
            </a:lvl4pPr>
            <a:lvl5pPr marL="1828800" indent="0">
              <a:buNone/>
              <a:defRPr>
                <a:solidFill>
                  <a:srgbClr val="000000"/>
                </a:solidFill>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598174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0"/>
            <a:ext cx="6202556" cy="1111885"/>
          </a:xfrm>
        </p:spPr>
        <p:txBody>
          <a:bodyPr>
            <a:noAutofit/>
          </a:bodyPr>
          <a:lstStyle>
            <a:lvl1pPr>
              <a:defRPr sz="2200"/>
            </a:lvl1pPr>
          </a:lstStyle>
          <a:p>
            <a:r>
              <a:rPr lang="en-US">
                <a:solidFill>
                  <a:srgbClr val="C864C8"/>
                </a:solidFill>
              </a:rPr>
              <a:t>—</a:t>
            </a:r>
            <a:br>
              <a:rPr lang="en-US"/>
            </a:br>
            <a:r>
              <a:rPr lang="en-US"/>
              <a:t>Click to edit Master title style</a:t>
            </a:r>
          </a:p>
        </p:txBody>
      </p:sp>
      <p:sp>
        <p:nvSpPr>
          <p:cNvPr id="8" name="Rectangle 21"/>
          <p:cNvSpPr/>
          <p:nvPr userDrawn="1"/>
        </p:nvSpPr>
        <p:spPr>
          <a:xfrm rot="5400000">
            <a:off x="8023763" y="44804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C864C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1" name="Picture Placeholder 10"/>
          <p:cNvSpPr>
            <a:spLocks noGrp="1"/>
          </p:cNvSpPr>
          <p:nvPr>
            <p:ph type="pic" sz="quarter" idx="13"/>
          </p:nvPr>
        </p:nvSpPr>
        <p:spPr>
          <a:xfrm>
            <a:off x="726765" y="1727936"/>
            <a:ext cx="1177925" cy="1177925"/>
          </a:xfrm>
          <a:prstGeom prst="ellipse">
            <a:avLst/>
          </a:prstGeom>
        </p:spPr>
        <p:txBody>
          <a:bodyPr>
            <a:noAutofit/>
          </a:bodyPr>
          <a:lstStyle>
            <a:lvl1pPr marL="0" indent="0">
              <a:buNone/>
              <a:defRPr sz="800"/>
            </a:lvl1pPr>
          </a:lstStyle>
          <a:p>
            <a:r>
              <a:rPr lang="en-US"/>
              <a:t>Click icon to add picture</a:t>
            </a:r>
          </a:p>
        </p:txBody>
      </p:sp>
      <p:sp>
        <p:nvSpPr>
          <p:cNvPr id="21" name="Text Placeholder 20"/>
          <p:cNvSpPr>
            <a:spLocks noGrp="1"/>
          </p:cNvSpPr>
          <p:nvPr>
            <p:ph type="body" sz="quarter" idx="14"/>
          </p:nvPr>
        </p:nvSpPr>
        <p:spPr>
          <a:xfrm>
            <a:off x="726765"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2"/>
          <p:cNvSpPr>
            <a:spLocks noGrp="1"/>
          </p:cNvSpPr>
          <p:nvPr>
            <p:ph type="body" sz="quarter" idx="15"/>
          </p:nvPr>
        </p:nvSpPr>
        <p:spPr>
          <a:xfrm>
            <a:off x="726765"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3" name="Picture Placeholder 10"/>
          <p:cNvSpPr>
            <a:spLocks noGrp="1"/>
          </p:cNvSpPr>
          <p:nvPr>
            <p:ph type="pic" sz="quarter" idx="16"/>
          </p:nvPr>
        </p:nvSpPr>
        <p:spPr>
          <a:xfrm>
            <a:off x="3347864" y="1727936"/>
            <a:ext cx="1177925" cy="1177925"/>
          </a:xfrm>
          <a:prstGeom prst="ellipse">
            <a:avLst/>
          </a:prstGeom>
        </p:spPr>
        <p:txBody>
          <a:bodyPr>
            <a:noAutofit/>
          </a:bodyPr>
          <a:lstStyle>
            <a:lvl1pPr marL="0" indent="0">
              <a:buNone/>
              <a:defRPr sz="800"/>
            </a:lvl1pPr>
          </a:lstStyle>
          <a:p>
            <a:r>
              <a:rPr lang="en-US"/>
              <a:t>Click icon to add picture</a:t>
            </a:r>
          </a:p>
        </p:txBody>
      </p:sp>
      <p:sp>
        <p:nvSpPr>
          <p:cNvPr id="34" name="Text Placeholder 20"/>
          <p:cNvSpPr>
            <a:spLocks noGrp="1"/>
          </p:cNvSpPr>
          <p:nvPr>
            <p:ph type="body" sz="quarter" idx="17"/>
          </p:nvPr>
        </p:nvSpPr>
        <p:spPr>
          <a:xfrm>
            <a:off x="3347864"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5" name="Text Placeholder 22"/>
          <p:cNvSpPr>
            <a:spLocks noGrp="1"/>
          </p:cNvSpPr>
          <p:nvPr>
            <p:ph type="body" sz="quarter" idx="18"/>
          </p:nvPr>
        </p:nvSpPr>
        <p:spPr>
          <a:xfrm>
            <a:off x="3347864"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36" name="Picture Placeholder 10"/>
          <p:cNvSpPr>
            <a:spLocks noGrp="1"/>
          </p:cNvSpPr>
          <p:nvPr>
            <p:ph type="pic" sz="quarter" idx="19"/>
          </p:nvPr>
        </p:nvSpPr>
        <p:spPr>
          <a:xfrm>
            <a:off x="5940152" y="1727936"/>
            <a:ext cx="1177925" cy="1177925"/>
          </a:xfrm>
          <a:prstGeom prst="ellipse">
            <a:avLst/>
          </a:prstGeom>
        </p:spPr>
        <p:txBody>
          <a:bodyPr>
            <a:noAutofit/>
          </a:bodyPr>
          <a:lstStyle>
            <a:lvl1pPr marL="0" indent="0">
              <a:buNone/>
              <a:defRPr sz="800"/>
            </a:lvl1pPr>
          </a:lstStyle>
          <a:p>
            <a:r>
              <a:rPr lang="en-US"/>
              <a:t>Click icon to add picture</a:t>
            </a:r>
          </a:p>
        </p:txBody>
      </p:sp>
      <p:sp>
        <p:nvSpPr>
          <p:cNvPr id="37" name="Text Placeholder 20"/>
          <p:cNvSpPr>
            <a:spLocks noGrp="1"/>
          </p:cNvSpPr>
          <p:nvPr>
            <p:ph type="body" sz="quarter" idx="20"/>
          </p:nvPr>
        </p:nvSpPr>
        <p:spPr>
          <a:xfrm>
            <a:off x="5940152"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38" name="Text Placeholder 22"/>
          <p:cNvSpPr>
            <a:spLocks noGrp="1"/>
          </p:cNvSpPr>
          <p:nvPr>
            <p:ph type="body" sz="quarter" idx="21"/>
          </p:nvPr>
        </p:nvSpPr>
        <p:spPr>
          <a:xfrm>
            <a:off x="5940152" y="3333326"/>
            <a:ext cx="2332038" cy="606772"/>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Tree>
    <p:extLst>
      <p:ext uri="{BB962C8B-B14F-4D97-AF65-F5344CB8AC3E}">
        <p14:creationId xmlns:p14="http://schemas.microsoft.com/office/powerpoint/2010/main" val="2751053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hree Content with images">
    <p:spTree>
      <p:nvGrpSpPr>
        <p:cNvPr id="1" name=""/>
        <p:cNvGrpSpPr/>
        <p:nvPr/>
      </p:nvGrpSpPr>
      <p:grpSpPr>
        <a:xfrm>
          <a:off x="0" y="0"/>
          <a:ext cx="0" cy="0"/>
          <a:chOff x="0" y="0"/>
          <a:chExt cx="0" cy="0"/>
        </a:xfrm>
      </p:grpSpPr>
      <p:sp>
        <p:nvSpPr>
          <p:cNvPr id="16" name="Rectangle 15"/>
          <p:cNvSpPr/>
          <p:nvPr userDrawn="1"/>
        </p:nvSpPr>
        <p:spPr>
          <a:xfrm>
            <a:off x="0" y="1"/>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1" name="Picture Placeholder 10"/>
          <p:cNvSpPr>
            <a:spLocks noGrp="1"/>
          </p:cNvSpPr>
          <p:nvPr>
            <p:ph type="pic" sz="quarter" idx="13"/>
          </p:nvPr>
        </p:nvSpPr>
        <p:spPr>
          <a:xfrm>
            <a:off x="726765"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p>
        </p:txBody>
      </p:sp>
      <p:sp>
        <p:nvSpPr>
          <p:cNvPr id="21" name="Text Placeholder 20"/>
          <p:cNvSpPr>
            <a:spLocks noGrp="1"/>
          </p:cNvSpPr>
          <p:nvPr>
            <p:ph type="body" sz="quarter" idx="14"/>
          </p:nvPr>
        </p:nvSpPr>
        <p:spPr>
          <a:xfrm>
            <a:off x="726765"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23" name="Text Placeholder 22"/>
          <p:cNvSpPr>
            <a:spLocks noGrp="1"/>
          </p:cNvSpPr>
          <p:nvPr>
            <p:ph type="body" sz="quarter" idx="15"/>
          </p:nvPr>
        </p:nvSpPr>
        <p:spPr>
          <a:xfrm>
            <a:off x="726765" y="3333326"/>
            <a:ext cx="2332038" cy="935114"/>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4" name="Text Placeholder 3"/>
          <p:cNvSpPr>
            <a:spLocks noGrp="1"/>
          </p:cNvSpPr>
          <p:nvPr>
            <p:ph type="body" sz="quarter" idx="22" hasCustomPrompt="1"/>
          </p:nvPr>
        </p:nvSpPr>
        <p:spPr>
          <a:xfrm>
            <a:off x="867472"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a:t>—</a:t>
            </a:r>
            <a:br>
              <a:rPr lang="en-US"/>
            </a:br>
            <a:r>
              <a:rPr lang="en-US"/>
              <a:t>Click to edit Master text styles</a:t>
            </a:r>
          </a:p>
        </p:txBody>
      </p:sp>
      <p:sp>
        <p:nvSpPr>
          <p:cNvPr id="43" name="Picture Placeholder 10"/>
          <p:cNvSpPr>
            <a:spLocks noGrp="1"/>
          </p:cNvSpPr>
          <p:nvPr>
            <p:ph type="pic" sz="quarter" idx="23"/>
          </p:nvPr>
        </p:nvSpPr>
        <p:spPr>
          <a:xfrm>
            <a:off x="3491880"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p>
        </p:txBody>
      </p:sp>
      <p:sp>
        <p:nvSpPr>
          <p:cNvPr id="44" name="Text Placeholder 20"/>
          <p:cNvSpPr>
            <a:spLocks noGrp="1"/>
          </p:cNvSpPr>
          <p:nvPr>
            <p:ph type="body" sz="quarter" idx="24"/>
          </p:nvPr>
        </p:nvSpPr>
        <p:spPr>
          <a:xfrm>
            <a:off x="3491880"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5" name="Text Placeholder 22"/>
          <p:cNvSpPr>
            <a:spLocks noGrp="1"/>
          </p:cNvSpPr>
          <p:nvPr>
            <p:ph type="body" sz="quarter" idx="25"/>
          </p:nvPr>
        </p:nvSpPr>
        <p:spPr>
          <a:xfrm>
            <a:off x="3491880" y="3333326"/>
            <a:ext cx="2332038" cy="935114"/>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46" name="Text Placeholder 3"/>
          <p:cNvSpPr>
            <a:spLocks noGrp="1"/>
          </p:cNvSpPr>
          <p:nvPr>
            <p:ph type="body" sz="quarter" idx="26" hasCustomPrompt="1"/>
          </p:nvPr>
        </p:nvSpPr>
        <p:spPr>
          <a:xfrm>
            <a:off x="3632587"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a:t>—</a:t>
            </a:r>
            <a:br>
              <a:rPr lang="en-US"/>
            </a:br>
            <a:r>
              <a:rPr lang="en-US"/>
              <a:t>Click to edit Master text styles</a:t>
            </a:r>
          </a:p>
        </p:txBody>
      </p:sp>
      <p:sp>
        <p:nvSpPr>
          <p:cNvPr id="47" name="Picture Placeholder 10"/>
          <p:cNvSpPr>
            <a:spLocks noGrp="1"/>
          </p:cNvSpPr>
          <p:nvPr>
            <p:ph type="pic" sz="quarter" idx="27"/>
          </p:nvPr>
        </p:nvSpPr>
        <p:spPr>
          <a:xfrm>
            <a:off x="6300192" y="696139"/>
            <a:ext cx="2073430" cy="2073430"/>
          </a:xfrm>
          <a:prstGeom prst="ellipse">
            <a:avLst/>
          </a:prstGeom>
          <a:solidFill>
            <a:schemeClr val="bg1">
              <a:lumMod val="95000"/>
            </a:schemeClr>
          </a:solidFill>
          <a:ln>
            <a:noFill/>
          </a:ln>
        </p:spPr>
        <p:txBody>
          <a:bodyPr>
            <a:normAutofit/>
          </a:bodyPr>
          <a:lstStyle>
            <a:lvl1pPr marL="0" indent="0">
              <a:buNone/>
              <a:defRPr sz="1200"/>
            </a:lvl1pPr>
          </a:lstStyle>
          <a:p>
            <a:r>
              <a:rPr lang="en-US"/>
              <a:t>Click icon to add picture</a:t>
            </a:r>
          </a:p>
        </p:txBody>
      </p:sp>
      <p:sp>
        <p:nvSpPr>
          <p:cNvPr id="48" name="Text Placeholder 20"/>
          <p:cNvSpPr>
            <a:spLocks noGrp="1"/>
          </p:cNvSpPr>
          <p:nvPr>
            <p:ph type="body" sz="quarter" idx="28"/>
          </p:nvPr>
        </p:nvSpPr>
        <p:spPr>
          <a:xfrm>
            <a:off x="6300192" y="2954881"/>
            <a:ext cx="2336180" cy="378445"/>
          </a:xfrm>
        </p:spPr>
        <p:txBody>
          <a:bodyPr>
            <a:noAutofit/>
          </a:bodyPr>
          <a:lstStyle>
            <a:lvl1pPr marL="0" indent="0">
              <a:buNone/>
              <a:defRPr sz="1400">
                <a:solidFill>
                  <a:srgbClr val="000054"/>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Edit Master text styles</a:t>
            </a:r>
          </a:p>
        </p:txBody>
      </p:sp>
      <p:sp>
        <p:nvSpPr>
          <p:cNvPr id="49" name="Text Placeholder 22"/>
          <p:cNvSpPr>
            <a:spLocks noGrp="1"/>
          </p:cNvSpPr>
          <p:nvPr>
            <p:ph type="body" sz="quarter" idx="29"/>
          </p:nvPr>
        </p:nvSpPr>
        <p:spPr>
          <a:xfrm>
            <a:off x="6300192" y="3333326"/>
            <a:ext cx="2332038" cy="935113"/>
          </a:xfrm>
        </p:spPr>
        <p:txBody>
          <a:bodyPr>
            <a:noAutofit/>
          </a:bodyPr>
          <a:lstStyle>
            <a:lvl1pPr marL="0" indent="0">
              <a:buNone/>
              <a:defRPr sz="1000">
                <a:solidFill>
                  <a:srgbClr val="000000"/>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Edit Master text styles</a:t>
            </a:r>
          </a:p>
        </p:txBody>
      </p:sp>
      <p:sp>
        <p:nvSpPr>
          <p:cNvPr id="50" name="Text Placeholder 3"/>
          <p:cNvSpPr>
            <a:spLocks noGrp="1"/>
          </p:cNvSpPr>
          <p:nvPr>
            <p:ph type="body" sz="quarter" idx="30" hasCustomPrompt="1"/>
          </p:nvPr>
        </p:nvSpPr>
        <p:spPr>
          <a:xfrm>
            <a:off x="6440899" y="1375356"/>
            <a:ext cx="1932723" cy="923034"/>
          </a:xfrm>
        </p:spPr>
        <p:txBody>
          <a:bodyPr>
            <a:normAutofit/>
          </a:bodyPr>
          <a:lstStyle>
            <a:lvl1pPr marL="0" indent="0">
              <a:buFontTx/>
              <a:buNone/>
              <a:defRPr sz="1600" b="1">
                <a:solidFill>
                  <a:schemeClr val="bg1"/>
                </a:solidFill>
              </a:defRPr>
            </a:lvl1pPr>
            <a:lvl2pPr marL="457200" indent="0">
              <a:buFontTx/>
              <a:buNone/>
              <a:defRPr>
                <a:solidFill>
                  <a:srgbClr val="AA00AA"/>
                </a:solidFill>
              </a:defRPr>
            </a:lvl2pPr>
            <a:lvl3pPr marL="914400" indent="0">
              <a:buFontTx/>
              <a:buNone/>
              <a:defRPr>
                <a:solidFill>
                  <a:srgbClr val="AA00AA"/>
                </a:solidFill>
              </a:defRPr>
            </a:lvl3pPr>
            <a:lvl4pPr marL="1371600" indent="0">
              <a:buFontTx/>
              <a:buNone/>
              <a:defRPr>
                <a:solidFill>
                  <a:srgbClr val="AA00AA"/>
                </a:solidFill>
              </a:defRPr>
            </a:lvl4pPr>
            <a:lvl5pPr marL="1828800" indent="0">
              <a:buFontTx/>
              <a:buNone/>
              <a:defRPr>
                <a:solidFill>
                  <a:srgbClr val="AA00AA"/>
                </a:solidFill>
              </a:defRPr>
            </a:lvl5pPr>
          </a:lstStyle>
          <a:p>
            <a:pPr lvl="0"/>
            <a:r>
              <a:rPr lang="en-US"/>
              <a:t>—</a:t>
            </a:r>
            <a:br>
              <a:rPr lang="en-US"/>
            </a:br>
            <a:r>
              <a:rPr lang="en-US"/>
              <a:t>Click to edit Master text styles</a:t>
            </a:r>
          </a:p>
        </p:txBody>
      </p:sp>
      <p:sp>
        <p:nvSpPr>
          <p:cNvPr id="20" name="Rectangle 19"/>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spTree>
    <p:extLst>
      <p:ext uri="{BB962C8B-B14F-4D97-AF65-F5344CB8AC3E}">
        <p14:creationId xmlns:p14="http://schemas.microsoft.com/office/powerpoint/2010/main" val="2516524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solidFill>
                  <a:srgbClr val="FF8199"/>
                </a:solidFill>
              </a:rPr>
              <a:t>—</a:t>
            </a:r>
            <a:br>
              <a:rPr lang="en-US"/>
            </a:br>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pic>
        <p:nvPicPr>
          <p:cNvPr id="6" name="Picture 5">
            <a:extLst>
              <a:ext uri="{FF2B5EF4-FFF2-40B4-BE49-F238E27FC236}">
                <a16:creationId xmlns:a16="http://schemas.microsoft.com/office/drawing/2014/main" id="{C653F3A1-8DF8-4C26-8156-BED658F230F5}"/>
              </a:ext>
            </a:extLst>
          </p:cNvPr>
          <p:cNvPicPr>
            <a:picLocks noChangeAspect="1"/>
          </p:cNvPicPr>
          <p:nvPr userDrawn="1"/>
        </p:nvPicPr>
        <p:blipFill>
          <a:blip r:embed="rId3"/>
          <a:stretch>
            <a:fillRect/>
          </a:stretch>
        </p:blipFill>
        <p:spPr>
          <a:xfrm>
            <a:off x="3155268" y="51371"/>
            <a:ext cx="2840742" cy="359665"/>
          </a:xfrm>
          <a:prstGeom prst="rect">
            <a:avLst/>
          </a:prstGeom>
        </p:spPr>
      </p:pic>
    </p:spTree>
    <p:extLst>
      <p:ext uri="{BB962C8B-B14F-4D97-AF65-F5344CB8AC3E}">
        <p14:creationId xmlns:p14="http://schemas.microsoft.com/office/powerpoint/2010/main" val="1522146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7AE1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00AAFF"/>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solidFill>
                  <a:srgbClr val="E60028"/>
                </a:solidFill>
              </a:rPr>
              <a:t>—</a:t>
            </a:r>
            <a:br>
              <a:rPr lang="en-US"/>
            </a:br>
            <a:r>
              <a:rPr lang="en-US"/>
              <a:t>Click to edit Master text styles</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pic>
        <p:nvPicPr>
          <p:cNvPr id="6" name="Picture 5">
            <a:extLst>
              <a:ext uri="{FF2B5EF4-FFF2-40B4-BE49-F238E27FC236}">
                <a16:creationId xmlns:a16="http://schemas.microsoft.com/office/drawing/2014/main" id="{22FC003B-CF16-4626-8EBA-E1ADFE5F49CA}"/>
              </a:ext>
            </a:extLst>
          </p:cNvPr>
          <p:cNvPicPr>
            <a:picLocks noChangeAspect="1"/>
          </p:cNvPicPr>
          <p:nvPr userDrawn="1"/>
        </p:nvPicPr>
        <p:blipFill>
          <a:blip r:embed="rId3"/>
          <a:stretch>
            <a:fillRect/>
          </a:stretch>
        </p:blipFill>
        <p:spPr>
          <a:xfrm>
            <a:off x="3155268" y="51371"/>
            <a:ext cx="2840742" cy="359665"/>
          </a:xfrm>
          <a:prstGeom prst="rect">
            <a:avLst/>
          </a:prstGeom>
        </p:spPr>
      </p:pic>
    </p:spTree>
    <p:extLst>
      <p:ext uri="{BB962C8B-B14F-4D97-AF65-F5344CB8AC3E}">
        <p14:creationId xmlns:p14="http://schemas.microsoft.com/office/powerpoint/2010/main" val="83495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tx2"/>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C0E521A6-9B0E-44EF-BDB7-B0FA0BBA2DEE}"/>
              </a:ext>
            </a:extLst>
          </p:cNvPr>
          <p:cNvSpPr>
            <a:spLocks noChangeAspect="1"/>
          </p:cNvSpPr>
          <p:nvPr userDrawn="1"/>
        </p:nvSpPr>
        <p:spPr>
          <a:xfrm rot="-2700000">
            <a:off x="-973065" y="1296984"/>
            <a:ext cx="2564840" cy="2564840"/>
          </a:xfrm>
          <a:custGeom>
            <a:avLst/>
            <a:gdLst>
              <a:gd name="connsiteX0" fmla="*/ 3408707 w 4107212"/>
              <a:gd name="connsiteY0" fmla="*/ 0 h 4107212"/>
              <a:gd name="connsiteX1" fmla="*/ 3398822 w 4107212"/>
              <a:gd name="connsiteY1" fmla="*/ 3398822 h 4107212"/>
              <a:gd name="connsiteX2" fmla="*/ 0 w 4107212"/>
              <a:gd name="connsiteY2" fmla="*/ 3408707 h 4107212"/>
            </a:gdLst>
            <a:ahLst/>
            <a:cxnLst>
              <a:cxn ang="0">
                <a:pos x="connsiteX0" y="connsiteY0"/>
              </a:cxn>
              <a:cxn ang="0">
                <a:pos x="connsiteX1" y="connsiteY1"/>
              </a:cxn>
              <a:cxn ang="0">
                <a:pos x="connsiteX2" y="connsiteY2"/>
              </a:cxn>
            </a:cxnLst>
            <a:rect l="l" t="t" r="r" b="b"/>
            <a:pathLst>
              <a:path w="4107212" h="4107212">
                <a:moveTo>
                  <a:pt x="3408707" y="0"/>
                </a:moveTo>
                <a:cubicBezTo>
                  <a:pt x="4343896" y="935189"/>
                  <a:pt x="4339466" y="2458178"/>
                  <a:pt x="3398822" y="3398822"/>
                </a:cubicBezTo>
                <a:cubicBezTo>
                  <a:pt x="2458178" y="4339466"/>
                  <a:pt x="935189" y="4343896"/>
                  <a:pt x="0" y="3408707"/>
                </a:cubicBezTo>
                <a:close/>
              </a:path>
            </a:pathLst>
          </a:custGeom>
          <a:blipFill dpi="0" rotWithShape="1">
            <a:blip r:embed="rId2"/>
            <a:srcRect/>
            <a:stretch>
              <a:fillRect l="-65623" t="-37730" r="-29284" b="-78"/>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8" name="Graphic 17">
            <a:extLst>
              <a:ext uri="{FF2B5EF4-FFF2-40B4-BE49-F238E27FC236}">
                <a16:creationId xmlns:a16="http://schemas.microsoft.com/office/drawing/2014/main" id="{A0C62D8C-EC06-41D3-A025-A38D63AD77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562944" y="1066515"/>
            <a:ext cx="1583437" cy="3021452"/>
          </a:xfrm>
          <a:prstGeom prst="rect">
            <a:avLst/>
          </a:prstGeom>
        </p:spPr>
      </p:pic>
      <p:sp>
        <p:nvSpPr>
          <p:cNvPr id="2" name="Title 1"/>
          <p:cNvSpPr>
            <a:spLocks noGrp="1"/>
          </p:cNvSpPr>
          <p:nvPr userDrawn="1">
            <p:ph type="ctrTitle" hasCustomPrompt="1"/>
          </p:nvPr>
        </p:nvSpPr>
        <p:spPr>
          <a:xfrm>
            <a:off x="563880" y="1550141"/>
            <a:ext cx="6587699" cy="1145165"/>
          </a:xfrm>
          <a:prstGeom prst="rect">
            <a:avLst/>
          </a:prstGeom>
        </p:spPr>
        <p:txBody>
          <a:bodyPr lIns="0" tIns="0" rIns="0" bIns="0">
            <a:noAutofit/>
          </a:bodyPr>
          <a:lstStyle>
            <a:lvl1pPr algn="l">
              <a:defRPr sz="3400">
                <a:solidFill>
                  <a:schemeClr val="bg1"/>
                </a:solidFill>
              </a:defRPr>
            </a:lvl1pPr>
          </a:lstStyle>
          <a:p>
            <a:r>
              <a:rPr lang="en-US">
                <a:solidFill>
                  <a:srgbClr val="7AE1AA"/>
                </a:solidFill>
              </a:rPr>
              <a:t>—</a:t>
            </a:r>
            <a:br>
              <a:rPr lang="en-US"/>
            </a:br>
            <a:r>
              <a:rPr lang="en-US"/>
              <a:t>Click to edit Master title style</a:t>
            </a:r>
          </a:p>
        </p:txBody>
      </p:sp>
      <p:sp>
        <p:nvSpPr>
          <p:cNvPr id="3" name="Subtitle 2"/>
          <p:cNvSpPr>
            <a:spLocks noGrp="1"/>
          </p:cNvSpPr>
          <p:nvPr userDrawn="1">
            <p:ph type="subTitle" idx="1"/>
          </p:nvPr>
        </p:nvSpPr>
        <p:spPr>
          <a:xfrm>
            <a:off x="563880" y="2695306"/>
            <a:ext cx="6587699" cy="1314450"/>
          </a:xfrm>
          <a:prstGeom prst="rect">
            <a:avLst/>
          </a:prstGeom>
        </p:spPr>
        <p:txBody>
          <a:bodyPr lIns="0" tIns="0" rIns="0" bIns="0">
            <a:noAutofit/>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4" name="Oval 12" hidden="1"/>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1" name="Graphic 20">
            <a:extLst>
              <a:ext uri="{FF2B5EF4-FFF2-40B4-BE49-F238E27FC236}">
                <a16:creationId xmlns:a16="http://schemas.microsoft.com/office/drawing/2014/main" id="{231106E1-4C31-4A1F-8480-3B0A9686F85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917478" y="2409750"/>
            <a:ext cx="971998" cy="324000"/>
          </a:xfrm>
          <a:prstGeom prst="rect">
            <a:avLst/>
          </a:prstGeom>
        </p:spPr>
      </p:pic>
      <p:sp>
        <p:nvSpPr>
          <p:cNvPr id="24" name="SmartArt Placeholder 23">
            <a:extLst>
              <a:ext uri="{FF2B5EF4-FFF2-40B4-BE49-F238E27FC236}">
                <a16:creationId xmlns:a16="http://schemas.microsoft.com/office/drawing/2014/main" id="{78B9E72B-FD4E-49ED-96CC-D18777CFD3B7}"/>
              </a:ext>
            </a:extLst>
          </p:cNvPr>
          <p:cNvSpPr>
            <a:spLocks noGrp="1"/>
          </p:cNvSpPr>
          <p:nvPr userDrawn="1">
            <p:ph type="dgm" sz="quarter" idx="10"/>
          </p:nvPr>
        </p:nvSpPr>
        <p:spPr>
          <a:xfrm>
            <a:off x="563880" y="4404081"/>
            <a:ext cx="2160000" cy="10800"/>
          </a:xfrm>
          <a:prstGeom prst="rect">
            <a:avLst/>
          </a:prstGeom>
          <a:solidFill>
            <a:schemeClr val="accent6"/>
          </a:solidFill>
        </p:spPr>
        <p:txBody>
          <a:bodyPr lIns="0" tIns="0" rIns="0" bIns="0"/>
          <a:lstStyle>
            <a:lvl1pPr>
              <a:defRPr sz="100">
                <a:noFill/>
              </a:defRPr>
            </a:lvl1pPr>
          </a:lstStyle>
          <a:p>
            <a:r>
              <a:rPr lang="en-US"/>
              <a:t>Click icon to add SmartArt graphic</a:t>
            </a:r>
            <a:endParaRPr lang="en-AU"/>
          </a:p>
        </p:txBody>
      </p:sp>
      <p:sp>
        <p:nvSpPr>
          <p:cNvPr id="32" name="Text Placeholder 4">
            <a:extLst>
              <a:ext uri="{FF2B5EF4-FFF2-40B4-BE49-F238E27FC236}">
                <a16:creationId xmlns:a16="http://schemas.microsoft.com/office/drawing/2014/main" id="{CD9AB8E1-F943-4E02-891B-9CF999C40C7D}"/>
              </a:ext>
            </a:extLst>
          </p:cNvPr>
          <p:cNvSpPr>
            <a:spLocks noGrp="1"/>
          </p:cNvSpPr>
          <p:nvPr>
            <p:ph type="body" sz="quarter" idx="11" hasCustomPrompt="1"/>
          </p:nvPr>
        </p:nvSpPr>
        <p:spPr>
          <a:xfrm>
            <a:off x="558165" y="4475123"/>
            <a:ext cx="2165715" cy="477837"/>
          </a:xfrm>
          <a:prstGeom prst="rect">
            <a:avLst/>
          </a:prstGeom>
        </p:spPr>
        <p:txBody>
          <a:bodyPr lIns="0" tIns="0" rIns="0" bIns="0">
            <a:noAutofit/>
          </a:bodyPr>
          <a:lstStyle>
            <a:lvl1pPr marL="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1pPr>
            <a:lvl2pPr marL="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2pPr>
            <a:lvl3pPr marL="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3pPr>
            <a:lvl4pPr marL="0" indent="0" algn="l" defTabSz="457200" rtl="0" eaLnBrk="1" latinLnBrk="0" hangingPunct="1">
              <a:lnSpc>
                <a:spcPct val="90000"/>
              </a:lnSpc>
              <a:spcBef>
                <a:spcPct val="0"/>
              </a:spcBef>
              <a:buNone/>
              <a:defRPr lang="en-US" sz="1000" b="0" i="0" kern="1200" spc="0" baseline="0" dirty="0" smtClean="0">
                <a:solidFill>
                  <a:schemeClr val="bg1"/>
                </a:solidFill>
                <a:latin typeface="Arial"/>
                <a:ea typeface="+mj-ea"/>
                <a:cs typeface="Arial"/>
              </a:defRPr>
            </a:lvl4pPr>
            <a:lvl5pPr marL="0" indent="0" algn="l" defTabSz="457200" rtl="0" eaLnBrk="1" latinLnBrk="0" hangingPunct="1">
              <a:lnSpc>
                <a:spcPct val="90000"/>
              </a:lnSpc>
              <a:spcBef>
                <a:spcPct val="0"/>
              </a:spcBef>
              <a:buNone/>
              <a:defRPr lang="en-AU" sz="1000" b="0" i="0" kern="1200" spc="0" baseline="0" dirty="0">
                <a:solidFill>
                  <a:schemeClr val="bg1"/>
                </a:solidFill>
                <a:latin typeface="Arial"/>
                <a:ea typeface="+mj-ea"/>
                <a:cs typeface="Arial"/>
              </a:defRPr>
            </a:lvl5pPr>
          </a:lstStyle>
          <a:p>
            <a:r>
              <a:rPr lang="en-AU" b="1"/>
              <a:t>rmit.edu.au</a:t>
            </a:r>
            <a:r>
              <a:rPr lang="en-AU"/>
              <a:t>/library</a:t>
            </a:r>
          </a:p>
        </p:txBody>
      </p:sp>
      <p:pic>
        <p:nvPicPr>
          <p:cNvPr id="10" name="Picture 9">
            <a:extLst>
              <a:ext uri="{FF2B5EF4-FFF2-40B4-BE49-F238E27FC236}">
                <a16:creationId xmlns:a16="http://schemas.microsoft.com/office/drawing/2014/main" id="{9C300FDE-FA9F-4456-A389-1B4586DB999F}"/>
              </a:ext>
            </a:extLst>
          </p:cNvPr>
          <p:cNvPicPr>
            <a:picLocks noChangeAspect="1"/>
          </p:cNvPicPr>
          <p:nvPr userDrawn="1"/>
        </p:nvPicPr>
        <p:blipFill>
          <a:blip r:embed="rId7"/>
          <a:stretch>
            <a:fillRect/>
          </a:stretch>
        </p:blipFill>
        <p:spPr>
          <a:xfrm>
            <a:off x="3152857" y="53320"/>
            <a:ext cx="2840746" cy="359665"/>
          </a:xfrm>
          <a:prstGeom prst="rect">
            <a:avLst/>
          </a:prstGeom>
        </p:spPr>
      </p:pic>
    </p:spTree>
    <p:extLst>
      <p:ext uri="{BB962C8B-B14F-4D97-AF65-F5344CB8AC3E}">
        <p14:creationId xmlns:p14="http://schemas.microsoft.com/office/powerpoint/2010/main" val="6577194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Internal Page">
    <p:spTree>
      <p:nvGrpSpPr>
        <p:cNvPr id="1" name=""/>
        <p:cNvGrpSpPr/>
        <p:nvPr/>
      </p:nvGrpSpPr>
      <p:grpSpPr>
        <a:xfrm>
          <a:off x="0" y="0"/>
          <a:ext cx="0" cy="0"/>
          <a:chOff x="0" y="0"/>
          <a:chExt cx="0" cy="0"/>
        </a:xfrm>
      </p:grpSpPr>
      <p:sp>
        <p:nvSpPr>
          <p:cNvPr id="11" name="Rectangle 10"/>
          <p:cNvSpPr/>
          <p:nvPr userDrawn="1"/>
        </p:nvSpPr>
        <p:spPr>
          <a:xfrm>
            <a:off x="0" y="1"/>
            <a:ext cx="9144000" cy="5143500"/>
          </a:xfrm>
          <a:prstGeom prst="rect">
            <a:avLst/>
          </a:prstGeom>
          <a:solidFill>
            <a:srgbClr val="AA00AA"/>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srgbClr val="AA00AA"/>
              </a:solidFill>
            </a:endParaRPr>
          </a:p>
        </p:txBody>
      </p:sp>
      <p:sp>
        <p:nvSpPr>
          <p:cNvPr id="10" name="Text Placeholder 9"/>
          <p:cNvSpPr>
            <a:spLocks noGrp="1"/>
          </p:cNvSpPr>
          <p:nvPr>
            <p:ph type="body" sz="quarter" idx="13" hasCustomPrompt="1"/>
          </p:nvPr>
        </p:nvSpPr>
        <p:spPr>
          <a:xfrm>
            <a:off x="457200" y="245440"/>
            <a:ext cx="7627938" cy="3868121"/>
          </a:xfrm>
        </p:spPr>
        <p:txBody>
          <a:bodyPr>
            <a:normAutofit/>
          </a:bodyPr>
          <a:lstStyle>
            <a:lvl1pPr marL="0" indent="0">
              <a:lnSpc>
                <a:spcPct val="90000"/>
              </a:lnSpc>
              <a:buNone/>
              <a:defRPr sz="4000" b="1">
                <a:solidFill>
                  <a:schemeClr val="bg1"/>
                </a:solidFill>
              </a:defRPr>
            </a:lvl1pPr>
            <a:lvl2pPr marL="457200" indent="0">
              <a:buNone/>
              <a:defRPr/>
            </a:lvl2pPr>
            <a:lvl3pPr marL="914400" indent="0">
              <a:buNone/>
              <a:defRPr/>
            </a:lvl3pPr>
            <a:lvl4pPr marL="1371600" indent="0">
              <a:buNone/>
              <a:defRPr/>
            </a:lvl4pPr>
            <a:lvl5pPr marL="1828800" indent="0">
              <a:buFont typeface="Arial"/>
              <a:buNone/>
              <a:defRPr/>
            </a:lvl5pPr>
          </a:lstStyle>
          <a:p>
            <a:pPr lvl="0"/>
            <a:r>
              <a:rPr lang="en-US">
                <a:solidFill>
                  <a:srgbClr val="7AE1AA"/>
                </a:solidFill>
              </a:rPr>
              <a:t>—</a:t>
            </a:r>
            <a:br>
              <a:rPr lang="en-US"/>
            </a:br>
            <a:r>
              <a:rPr lang="en-US"/>
              <a:t>Click to edit Master text styles</a:t>
            </a:r>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353112" y="4329266"/>
            <a:ext cx="1357693" cy="608155"/>
          </a:xfrm>
          <a:prstGeom prst="rect">
            <a:avLst/>
          </a:prstGeom>
        </p:spPr>
      </p:pic>
      <p:sp>
        <p:nvSpPr>
          <p:cNvPr id="9" name="Rectangle 8"/>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FFFFFF"/>
                </a:solidFill>
                <a:latin typeface="Arial"/>
                <a:cs typeface="Arial"/>
              </a:rPr>
              <a:pPr/>
              <a:t>‹#›</a:t>
            </a:fld>
            <a:endParaRPr lang="en-US" sz="600">
              <a:solidFill>
                <a:srgbClr val="FFFFFF"/>
              </a:solidFill>
              <a:latin typeface="Arial"/>
              <a:cs typeface="Arial"/>
            </a:endParaRPr>
          </a:p>
        </p:txBody>
      </p:sp>
      <p:pic>
        <p:nvPicPr>
          <p:cNvPr id="6" name="Picture 5">
            <a:extLst>
              <a:ext uri="{FF2B5EF4-FFF2-40B4-BE49-F238E27FC236}">
                <a16:creationId xmlns:a16="http://schemas.microsoft.com/office/drawing/2014/main" id="{FD9363DA-3F5C-408B-B481-894E06966FD4}"/>
              </a:ext>
            </a:extLst>
          </p:cNvPr>
          <p:cNvPicPr>
            <a:picLocks noChangeAspect="1"/>
          </p:cNvPicPr>
          <p:nvPr userDrawn="1"/>
        </p:nvPicPr>
        <p:blipFill>
          <a:blip r:embed="rId4"/>
          <a:stretch>
            <a:fillRect/>
          </a:stretch>
        </p:blipFill>
        <p:spPr>
          <a:xfrm>
            <a:off x="3152857" y="53320"/>
            <a:ext cx="2840746" cy="359665"/>
          </a:xfrm>
          <a:prstGeom prst="rect">
            <a:avLst/>
          </a:prstGeom>
        </p:spPr>
      </p:pic>
    </p:spTree>
    <p:extLst>
      <p:ext uri="{BB962C8B-B14F-4D97-AF65-F5344CB8AC3E}">
        <p14:creationId xmlns:p14="http://schemas.microsoft.com/office/powerpoint/2010/main" val="275043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4_Section Header">
    <p:bg>
      <p:bgPr>
        <a:solidFill>
          <a:srgbClr val="50D2FF"/>
        </a:solidFill>
        <a:effectLst/>
      </p:bgPr>
    </p:bg>
    <p:spTree>
      <p:nvGrpSpPr>
        <p:cNvPr id="1" name=""/>
        <p:cNvGrpSpPr/>
        <p:nvPr/>
      </p:nvGrpSpPr>
      <p:grpSpPr>
        <a:xfrm>
          <a:off x="0" y="0"/>
          <a:ext cx="0" cy="0"/>
          <a:chOff x="0" y="0"/>
          <a:chExt cx="0" cy="0"/>
        </a:xfrm>
      </p:grpSpPr>
      <p:sp>
        <p:nvSpPr>
          <p:cNvPr id="15" name="Rectangle 21"/>
          <p:cNvSpPr/>
          <p:nvPr userDrawn="1"/>
        </p:nvSpPr>
        <p:spPr>
          <a:xfrm rot="16200000" flipH="1">
            <a:off x="7069086" y="3262757"/>
            <a:ext cx="1288305" cy="2473188"/>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E60028"/>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685800" y="1158489"/>
            <a:ext cx="7497956" cy="1856328"/>
          </a:xfrm>
        </p:spPr>
        <p:txBody>
          <a:bodyPr>
            <a:noAutofit/>
          </a:bodyPr>
          <a:lstStyle>
            <a:lvl1pPr marL="0" marR="0" indent="0" algn="l" defTabSz="457200" rtl="0" eaLnBrk="1" fontAlgn="auto" latinLnBrk="0" hangingPunct="1">
              <a:lnSpc>
                <a:spcPct val="100000"/>
              </a:lnSpc>
              <a:spcBef>
                <a:spcPct val="0"/>
              </a:spcBef>
              <a:spcAft>
                <a:spcPts val="0"/>
              </a:spcAft>
              <a:buClrTx/>
              <a:buSzTx/>
              <a:buFontTx/>
              <a:buNone/>
              <a:tabLst/>
              <a:defRPr sz="3400">
                <a:solidFill>
                  <a:srgbClr val="000054"/>
                </a:solidFill>
              </a:defRPr>
            </a:lvl1pPr>
          </a:lstStyle>
          <a:p>
            <a:r>
              <a:rPr lang="en-US">
                <a:solidFill>
                  <a:srgbClr val="0078FF"/>
                </a:solidFill>
              </a:rPr>
              <a:t>—</a:t>
            </a:r>
            <a:br>
              <a:rPr lang="en-US"/>
            </a:br>
            <a:r>
              <a:rPr lang="en-AU"/>
              <a:t>Breaker statement </a:t>
            </a:r>
            <a:br>
              <a:rPr lang="en-AU"/>
            </a:br>
            <a:r>
              <a:rPr lang="en-AU"/>
              <a:t>to be placed here</a:t>
            </a:r>
            <a:endParaRPr lang="en-US"/>
          </a:p>
        </p:txBody>
      </p:sp>
      <p:sp>
        <p:nvSpPr>
          <p:cNvPr id="3" name="Subtitle 2"/>
          <p:cNvSpPr>
            <a:spLocks noGrp="1"/>
          </p:cNvSpPr>
          <p:nvPr>
            <p:ph type="subTitle" idx="1"/>
          </p:nvPr>
        </p:nvSpPr>
        <p:spPr>
          <a:xfrm>
            <a:off x="685800" y="3014816"/>
            <a:ext cx="7497956" cy="1072839"/>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TextBox 5"/>
          <p:cNvSpPr txBox="1"/>
          <p:nvPr userDrawn="1"/>
        </p:nvSpPr>
        <p:spPr>
          <a:xfrm>
            <a:off x="-421268" y="278780"/>
            <a:ext cx="184666" cy="369332"/>
          </a:xfrm>
          <a:prstGeom prst="rect">
            <a:avLst/>
          </a:prstGeom>
          <a:noFill/>
        </p:spPr>
        <p:txBody>
          <a:bodyPr wrap="none" rtlCol="0">
            <a:spAutoFit/>
          </a:bodyPr>
          <a:lstStyle/>
          <a:p>
            <a:endParaRPr lang="en-US"/>
          </a:p>
        </p:txBody>
      </p:sp>
      <p:sp>
        <p:nvSpPr>
          <p:cNvPr id="13" name="Rectangle 12"/>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pic>
        <p:nvPicPr>
          <p:cNvPr id="20" name="Picture 19">
            <a:extLst>
              <a:ext uri="{FF2B5EF4-FFF2-40B4-BE49-F238E27FC236}">
                <a16:creationId xmlns:a16="http://schemas.microsoft.com/office/drawing/2014/main" id="{007FB756-BCE4-4614-95BC-9148C15070FB}"/>
              </a:ext>
            </a:extLst>
          </p:cNvPr>
          <p:cNvPicPr>
            <a:picLocks noChangeAspect="1"/>
          </p:cNvPicPr>
          <p:nvPr userDrawn="1"/>
        </p:nvPicPr>
        <p:blipFill>
          <a:blip r:embed="rId2"/>
          <a:srcRect l="30340" t="35548" r="21378" b="40516"/>
          <a:stretch>
            <a:fillRect/>
          </a:stretch>
        </p:blipFill>
        <p:spPr>
          <a:xfrm>
            <a:off x="6476645" y="-19450"/>
            <a:ext cx="2480408" cy="1231191"/>
          </a:xfrm>
          <a:custGeom>
            <a:avLst/>
            <a:gdLst>
              <a:gd name="connsiteX0" fmla="*/ 2480408 w 2480408"/>
              <a:gd name="connsiteY0" fmla="*/ 0 h 1231191"/>
              <a:gd name="connsiteX1" fmla="*/ 2474480 w 2480408"/>
              <a:gd name="connsiteY1" fmla="*/ 117359 h 1231191"/>
              <a:gd name="connsiteX2" fmla="*/ 1240203 w 2480408"/>
              <a:gd name="connsiteY2" fmla="*/ 1231191 h 1231191"/>
              <a:gd name="connsiteX3" fmla="*/ 5926 w 2480408"/>
              <a:gd name="connsiteY3" fmla="*/ 117360 h 1231191"/>
              <a:gd name="connsiteX4" fmla="*/ 0 w 2480408"/>
              <a:gd name="connsiteY4" fmla="*/ 0 h 1231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0408" h="1231191">
                <a:moveTo>
                  <a:pt x="2480408" y="0"/>
                </a:moveTo>
                <a:lnTo>
                  <a:pt x="2474480" y="117359"/>
                </a:lnTo>
                <a:cubicBezTo>
                  <a:pt x="2410946" y="742983"/>
                  <a:pt x="1882588" y="1231190"/>
                  <a:pt x="1240203" y="1231191"/>
                </a:cubicBezTo>
                <a:cubicBezTo>
                  <a:pt x="597817" y="1231191"/>
                  <a:pt x="69461" y="742983"/>
                  <a:pt x="5926" y="117360"/>
                </a:cubicBezTo>
                <a:lnTo>
                  <a:pt x="0" y="0"/>
                </a:lnTo>
                <a:close/>
              </a:path>
            </a:pathLst>
          </a:custGeom>
        </p:spPr>
      </p:pic>
    </p:spTree>
    <p:extLst>
      <p:ext uri="{BB962C8B-B14F-4D97-AF65-F5344CB8AC3E}">
        <p14:creationId xmlns:p14="http://schemas.microsoft.com/office/powerpoint/2010/main" val="419156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5805010" y="919203"/>
            <a:ext cx="3338990" cy="3314434"/>
          </a:xfrm>
          <a:prstGeom prst="rect">
            <a:avLst/>
          </a:prstGeom>
        </p:spPr>
      </p:pic>
      <p:sp>
        <p:nvSpPr>
          <p:cNvPr id="13" name="Rectangle 21"/>
          <p:cNvSpPr/>
          <p:nvPr userDrawn="1"/>
        </p:nvSpPr>
        <p:spPr>
          <a:xfrm>
            <a:off x="0" y="0"/>
            <a:ext cx="9144000" cy="5143500"/>
          </a:xfrm>
          <a:custGeom>
            <a:avLst/>
            <a:gdLst/>
            <a:ahLst/>
            <a:cxnLst/>
            <a:rect l="l" t="t" r="r" b="b"/>
            <a:pathLst>
              <a:path w="9144000" h="5143500">
                <a:moveTo>
                  <a:pt x="0" y="0"/>
                </a:moveTo>
                <a:lnTo>
                  <a:pt x="9144000" y="0"/>
                </a:lnTo>
                <a:lnTo>
                  <a:pt x="9144000" y="927817"/>
                </a:lnTo>
                <a:lnTo>
                  <a:pt x="8712888" y="927817"/>
                </a:lnTo>
                <a:lnTo>
                  <a:pt x="8712888" y="1287079"/>
                </a:lnTo>
                <a:lnTo>
                  <a:pt x="8000168" y="1287079"/>
                </a:lnTo>
                <a:lnTo>
                  <a:pt x="8000168" y="2045256"/>
                </a:lnTo>
                <a:lnTo>
                  <a:pt x="7422508" y="2045256"/>
                </a:lnTo>
                <a:lnTo>
                  <a:pt x="7422508" y="3106706"/>
                </a:lnTo>
                <a:lnTo>
                  <a:pt x="8000168" y="3106706"/>
                </a:lnTo>
                <a:lnTo>
                  <a:pt x="8000168" y="3861272"/>
                </a:lnTo>
                <a:lnTo>
                  <a:pt x="8712888" y="3861272"/>
                </a:lnTo>
                <a:lnTo>
                  <a:pt x="8712888" y="4232603"/>
                </a:lnTo>
                <a:lnTo>
                  <a:pt x="9144000" y="4232603"/>
                </a:lnTo>
                <a:lnTo>
                  <a:pt x="9144000" y="5143500"/>
                </a:lnTo>
                <a:lnTo>
                  <a:pt x="0" y="5143500"/>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550141"/>
            <a:ext cx="7820102" cy="1145165"/>
          </a:xfrm>
        </p:spPr>
        <p:txBody>
          <a:bodyPr>
            <a:normAutofit/>
          </a:bodyPr>
          <a:lstStyle>
            <a:lvl1pPr algn="l">
              <a:defRPr sz="3400">
                <a:solidFill>
                  <a:schemeClr val="bg1"/>
                </a:solidFill>
              </a:defRPr>
            </a:lvl1pPr>
          </a:lstStyle>
          <a:p>
            <a:r>
              <a:rPr lang="en-US">
                <a:solidFill>
                  <a:srgbClr val="7AE1AA"/>
                </a:solidFill>
              </a:rPr>
              <a:t>—</a:t>
            </a:r>
            <a:br>
              <a:rPr lang="en-US"/>
            </a:br>
            <a:r>
              <a:rPr lang="en-US"/>
              <a:t>Click to edit Master title style</a:t>
            </a:r>
          </a:p>
        </p:txBody>
      </p:sp>
      <p:sp>
        <p:nvSpPr>
          <p:cNvPr id="3" name="Subtitle 2"/>
          <p:cNvSpPr>
            <a:spLocks noGrp="1"/>
          </p:cNvSpPr>
          <p:nvPr>
            <p:ph type="subTitle" idx="1"/>
          </p:nvPr>
        </p:nvSpPr>
        <p:spPr>
          <a:xfrm>
            <a:off x="685800" y="2695306"/>
            <a:ext cx="7820102"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pic>
        <p:nvPicPr>
          <p:cNvPr id="9" name="Picture 8">
            <a:extLst>
              <a:ext uri="{FF2B5EF4-FFF2-40B4-BE49-F238E27FC236}">
                <a16:creationId xmlns:a16="http://schemas.microsoft.com/office/drawing/2014/main" id="{96F0F57E-EEF6-4ABF-A5BF-FFFFA10B80BB}"/>
              </a:ext>
            </a:extLst>
          </p:cNvPr>
          <p:cNvPicPr>
            <a:picLocks noChangeAspect="1"/>
          </p:cNvPicPr>
          <p:nvPr userDrawn="1"/>
        </p:nvPicPr>
        <p:blipFill>
          <a:blip r:embed="rId4"/>
          <a:stretch>
            <a:fillRect/>
          </a:stretch>
        </p:blipFill>
        <p:spPr>
          <a:xfrm>
            <a:off x="3152857" y="53320"/>
            <a:ext cx="2840746" cy="359665"/>
          </a:xfrm>
          <a:prstGeom prst="rect">
            <a:avLst/>
          </a:prstGeom>
        </p:spPr>
      </p:pic>
    </p:spTree>
    <p:extLst>
      <p:ext uri="{BB962C8B-B14F-4D97-AF65-F5344CB8AC3E}">
        <p14:creationId xmlns:p14="http://schemas.microsoft.com/office/powerpoint/2010/main" val="84964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850661" y="501805"/>
            <a:ext cx="4293340" cy="4029198"/>
          </a:xfrm>
          <a:prstGeom prst="rect">
            <a:avLst/>
          </a:prstGeom>
        </p:spPr>
      </p:pic>
      <p:sp>
        <p:nvSpPr>
          <p:cNvPr id="13" name="Rectangle 21"/>
          <p:cNvSpPr/>
          <p:nvPr userDrawn="1"/>
        </p:nvSpPr>
        <p:spPr>
          <a:xfrm>
            <a:off x="0" y="0"/>
            <a:ext cx="9144000" cy="5143500"/>
          </a:xfrm>
          <a:custGeom>
            <a:avLst/>
            <a:gdLst/>
            <a:ahLst/>
            <a:cxnLst/>
            <a:rect l="l" t="t" r="r" b="b"/>
            <a:pathLst>
              <a:path w="9144000" h="5143500">
                <a:moveTo>
                  <a:pt x="0" y="0"/>
                </a:moveTo>
                <a:lnTo>
                  <a:pt x="9144000" y="0"/>
                </a:lnTo>
                <a:lnTo>
                  <a:pt x="9144000" y="927817"/>
                </a:lnTo>
                <a:lnTo>
                  <a:pt x="8712888" y="927817"/>
                </a:lnTo>
                <a:lnTo>
                  <a:pt x="8712888" y="1287079"/>
                </a:lnTo>
                <a:lnTo>
                  <a:pt x="8000168" y="1287079"/>
                </a:lnTo>
                <a:lnTo>
                  <a:pt x="8000168" y="2045256"/>
                </a:lnTo>
                <a:lnTo>
                  <a:pt x="7422508" y="2045256"/>
                </a:lnTo>
                <a:lnTo>
                  <a:pt x="7422508" y="3106706"/>
                </a:lnTo>
                <a:lnTo>
                  <a:pt x="8000168" y="3106706"/>
                </a:lnTo>
                <a:lnTo>
                  <a:pt x="8000168" y="3861272"/>
                </a:lnTo>
                <a:lnTo>
                  <a:pt x="8712888" y="3861272"/>
                </a:lnTo>
                <a:lnTo>
                  <a:pt x="8712888" y="4232603"/>
                </a:lnTo>
                <a:lnTo>
                  <a:pt x="9144000" y="4232603"/>
                </a:lnTo>
                <a:lnTo>
                  <a:pt x="9144000" y="5143500"/>
                </a:lnTo>
                <a:lnTo>
                  <a:pt x="0" y="5143500"/>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556336"/>
            <a:ext cx="7820102" cy="1138970"/>
          </a:xfrm>
        </p:spPr>
        <p:txBody>
          <a:bodyPr>
            <a:normAutofit/>
          </a:bodyPr>
          <a:lstStyle>
            <a:lvl1pPr algn="l">
              <a:defRPr sz="3400">
                <a:solidFill>
                  <a:schemeClr val="bg1"/>
                </a:solidFill>
              </a:defRPr>
            </a:lvl1pPr>
          </a:lstStyle>
          <a:p>
            <a:r>
              <a:rPr lang="en-US">
                <a:solidFill>
                  <a:srgbClr val="7AE1AA"/>
                </a:solidFill>
              </a:rPr>
              <a:t>—</a:t>
            </a:r>
            <a:br>
              <a:rPr lang="en-US"/>
            </a:br>
            <a:r>
              <a:rPr lang="en-US"/>
              <a:t>Click to edit Master title style</a:t>
            </a:r>
          </a:p>
        </p:txBody>
      </p:sp>
      <p:sp>
        <p:nvSpPr>
          <p:cNvPr id="3" name="Subtitle 2"/>
          <p:cNvSpPr>
            <a:spLocks noGrp="1"/>
          </p:cNvSpPr>
          <p:nvPr>
            <p:ph type="subTitle" idx="1"/>
          </p:nvPr>
        </p:nvSpPr>
        <p:spPr>
          <a:xfrm>
            <a:off x="685800" y="2695306"/>
            <a:ext cx="7820102"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pic>
        <p:nvPicPr>
          <p:cNvPr id="9" name="Picture 8">
            <a:extLst>
              <a:ext uri="{FF2B5EF4-FFF2-40B4-BE49-F238E27FC236}">
                <a16:creationId xmlns:a16="http://schemas.microsoft.com/office/drawing/2014/main" id="{1FEA93FE-3744-4EB6-BCBE-CBC28EC6A489}"/>
              </a:ext>
            </a:extLst>
          </p:cNvPr>
          <p:cNvPicPr>
            <a:picLocks noChangeAspect="1"/>
          </p:cNvPicPr>
          <p:nvPr userDrawn="1"/>
        </p:nvPicPr>
        <p:blipFill>
          <a:blip r:embed="rId4"/>
          <a:stretch>
            <a:fillRect/>
          </a:stretch>
        </p:blipFill>
        <p:spPr>
          <a:xfrm>
            <a:off x="3152857" y="53320"/>
            <a:ext cx="2840746" cy="359665"/>
          </a:xfrm>
          <a:prstGeom prst="rect">
            <a:avLst/>
          </a:prstGeom>
        </p:spPr>
      </p:pic>
    </p:spTree>
    <p:extLst>
      <p:ext uri="{BB962C8B-B14F-4D97-AF65-F5344CB8AC3E}">
        <p14:creationId xmlns:p14="http://schemas.microsoft.com/office/powerpoint/2010/main" val="232105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6" name="Rectangle 25"/>
          <p:cNvSpPr/>
          <p:nvPr userDrawn="1"/>
        </p:nvSpPr>
        <p:spPr>
          <a:xfrm>
            <a:off x="0" y="0"/>
            <a:ext cx="9144000" cy="5143500"/>
          </a:xfrm>
          <a:prstGeom prst="rect">
            <a:avLst/>
          </a:pr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00005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hasCustomPrompt="1"/>
          </p:nvPr>
        </p:nvSpPr>
        <p:spPr>
          <a:xfrm>
            <a:off x="685800" y="1556336"/>
            <a:ext cx="8235176" cy="1138970"/>
          </a:xfrm>
        </p:spPr>
        <p:txBody>
          <a:bodyPr>
            <a:normAutofit/>
          </a:bodyPr>
          <a:lstStyle>
            <a:lvl1pPr algn="l">
              <a:defRPr sz="3400">
                <a:solidFill>
                  <a:schemeClr val="bg1"/>
                </a:solidFill>
              </a:defRPr>
            </a:lvl1pPr>
          </a:lstStyle>
          <a:p>
            <a:r>
              <a:rPr lang="en-US">
                <a:solidFill>
                  <a:srgbClr val="50D2FF"/>
                </a:solidFill>
              </a:rPr>
              <a:t>—</a:t>
            </a:r>
            <a:br>
              <a:rPr lang="en-US"/>
            </a:br>
            <a:r>
              <a:rPr lang="en-US"/>
              <a:t>Click to edit Master title style</a:t>
            </a:r>
          </a:p>
        </p:txBody>
      </p:sp>
      <p:sp>
        <p:nvSpPr>
          <p:cNvPr id="3" name="Subtitle 2"/>
          <p:cNvSpPr>
            <a:spLocks noGrp="1"/>
          </p:cNvSpPr>
          <p:nvPr>
            <p:ph type="subTitle" idx="1"/>
          </p:nvPr>
        </p:nvSpPr>
        <p:spPr>
          <a:xfrm>
            <a:off x="685800" y="2695306"/>
            <a:ext cx="823517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pic>
        <p:nvPicPr>
          <p:cNvPr id="9" name="Picture 8">
            <a:extLst>
              <a:ext uri="{FF2B5EF4-FFF2-40B4-BE49-F238E27FC236}">
                <a16:creationId xmlns:a16="http://schemas.microsoft.com/office/drawing/2014/main" id="{3C4C9EE4-CE8C-4D0D-B24F-2B4509997A36}"/>
              </a:ext>
            </a:extLst>
          </p:cNvPr>
          <p:cNvPicPr>
            <a:picLocks noChangeAspect="1"/>
          </p:cNvPicPr>
          <p:nvPr userDrawn="1"/>
        </p:nvPicPr>
        <p:blipFill>
          <a:blip r:embed="rId4"/>
          <a:stretch>
            <a:fillRect/>
          </a:stretch>
        </p:blipFill>
        <p:spPr>
          <a:xfrm>
            <a:off x="3152857" y="53320"/>
            <a:ext cx="2840746" cy="359665"/>
          </a:xfrm>
          <a:prstGeom prst="rect">
            <a:avLst/>
          </a:prstGeom>
        </p:spPr>
      </p:pic>
    </p:spTree>
    <p:extLst>
      <p:ext uri="{BB962C8B-B14F-4D97-AF65-F5344CB8AC3E}">
        <p14:creationId xmlns:p14="http://schemas.microsoft.com/office/powerpoint/2010/main" val="23722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6" name="Rectangle 25"/>
          <p:cNvSpPr/>
          <p:nvPr userDrawn="1"/>
        </p:nvSpPr>
        <p:spPr>
          <a:xfrm>
            <a:off x="0" y="0"/>
            <a:ext cx="9144000" cy="514350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00005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4" name="Oval 12"/>
          <p:cNvSpPr/>
          <p:nvPr userDrawn="1"/>
        </p:nvSpPr>
        <p:spPr>
          <a:xfrm>
            <a:off x="0" y="919203"/>
            <a:ext cx="1645173" cy="3314434"/>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E60028"/>
              </a:solidFill>
            </a:endParaRPr>
          </a:p>
        </p:txBody>
      </p:sp>
      <p:sp>
        <p:nvSpPr>
          <p:cNvPr id="2" name="Title 1"/>
          <p:cNvSpPr>
            <a:spLocks noGrp="1"/>
          </p:cNvSpPr>
          <p:nvPr>
            <p:ph type="ctrTitle" hasCustomPrompt="1"/>
          </p:nvPr>
        </p:nvSpPr>
        <p:spPr>
          <a:xfrm>
            <a:off x="685800" y="1556337"/>
            <a:ext cx="7324493" cy="1138970"/>
          </a:xfrm>
        </p:spPr>
        <p:txBody>
          <a:bodyPr>
            <a:normAutofit/>
          </a:bodyPr>
          <a:lstStyle>
            <a:lvl1pPr algn="l">
              <a:defRPr sz="3400">
                <a:solidFill>
                  <a:srgbClr val="000054"/>
                </a:solidFill>
              </a:defRPr>
            </a:lvl1pPr>
          </a:lstStyle>
          <a:p>
            <a:r>
              <a:rPr lang="en-US">
                <a:solidFill>
                  <a:srgbClr val="AAD75F"/>
                </a:solidFill>
              </a:rPr>
              <a:t>—</a:t>
            </a:r>
            <a:br>
              <a:rPr lang="en-US"/>
            </a:br>
            <a:r>
              <a:rPr lang="en-US"/>
              <a:t>Click to edit Master title style</a:t>
            </a:r>
          </a:p>
        </p:txBody>
      </p:sp>
      <p:sp>
        <p:nvSpPr>
          <p:cNvPr id="3" name="Subtitle 2"/>
          <p:cNvSpPr>
            <a:spLocks noGrp="1"/>
          </p:cNvSpPr>
          <p:nvPr>
            <p:ph type="subTitle" idx="1"/>
          </p:nvPr>
        </p:nvSpPr>
        <p:spPr>
          <a:xfrm>
            <a:off x="685800" y="2695306"/>
            <a:ext cx="8235176" cy="1314450"/>
          </a:xfrm>
        </p:spPr>
        <p:txBody>
          <a:bodyPr/>
          <a:lstStyle>
            <a:lvl1pPr marL="0" indent="0" algn="l">
              <a:buNone/>
              <a:defRPr>
                <a:solidFill>
                  <a:srgbClr val="00005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291018" y="4329266"/>
            <a:ext cx="1357693" cy="608155"/>
          </a:xfrm>
          <a:prstGeom prst="rect">
            <a:avLst/>
          </a:prstGeom>
        </p:spPr>
      </p:pic>
      <p:pic>
        <p:nvPicPr>
          <p:cNvPr id="8" name="Picture 7">
            <a:extLst>
              <a:ext uri="{FF2B5EF4-FFF2-40B4-BE49-F238E27FC236}">
                <a16:creationId xmlns:a16="http://schemas.microsoft.com/office/drawing/2014/main" id="{ED1531A5-F3CB-442E-8DCF-975ED7D8E17E}"/>
              </a:ext>
            </a:extLst>
          </p:cNvPr>
          <p:cNvPicPr>
            <a:picLocks noChangeAspect="1"/>
          </p:cNvPicPr>
          <p:nvPr userDrawn="1"/>
        </p:nvPicPr>
        <p:blipFill>
          <a:blip r:embed="rId3"/>
          <a:stretch>
            <a:fillRect/>
          </a:stretch>
        </p:blipFill>
        <p:spPr>
          <a:xfrm>
            <a:off x="3155268" y="51371"/>
            <a:ext cx="2840742" cy="359665"/>
          </a:xfrm>
          <a:prstGeom prst="rect">
            <a:avLst/>
          </a:prstGeom>
        </p:spPr>
      </p:pic>
    </p:spTree>
    <p:extLst>
      <p:ext uri="{BB962C8B-B14F-4D97-AF65-F5344CB8AC3E}">
        <p14:creationId xmlns:p14="http://schemas.microsoft.com/office/powerpoint/2010/main" val="1956521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7" name="Picture 6" descr="RMIT_DUO_RGB_flat_LR.jpg"/>
          <p:cNvPicPr>
            <a:picLocks noChangeAspect="1"/>
          </p:cNvPicPr>
          <p:nvPr userDrawn="1"/>
        </p:nvPicPr>
        <p:blipFill rotWithShape="1">
          <a:blip r:embed="rId2" cstate="print">
            <a:extLst>
              <a:ext uri="{28A0092B-C50C-407E-A947-70E740481C1C}">
                <a14:useLocalDpi xmlns:a14="http://schemas.microsoft.com/office/drawing/2010/main"/>
              </a:ext>
            </a:extLst>
          </a:blip>
          <a:srcRect r="-45833"/>
          <a:stretch/>
        </p:blipFill>
        <p:spPr>
          <a:xfrm>
            <a:off x="0" y="0"/>
            <a:ext cx="5400000" cy="4566886"/>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0078FF"/>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673410" y="1556335"/>
            <a:ext cx="7497956" cy="1138971"/>
          </a:xfrm>
        </p:spPr>
        <p:txBody>
          <a:bodyPr>
            <a:noAutofit/>
          </a:bodyPr>
          <a:lstStyle>
            <a:lvl1pPr algn="l">
              <a:defRPr sz="3400">
                <a:solidFill>
                  <a:schemeClr val="bg1"/>
                </a:solidFill>
              </a:defRPr>
            </a:lvl1pPr>
          </a:lstStyle>
          <a:p>
            <a:r>
              <a:rPr lang="en-US">
                <a:solidFill>
                  <a:srgbClr val="50D2FF"/>
                </a:solidFill>
              </a:rPr>
              <a:t>—</a:t>
            </a:r>
            <a:br>
              <a:rPr lang="en-US"/>
            </a:br>
            <a:r>
              <a:rPr lang="en-US"/>
              <a:t>Click to edit Master title style</a:t>
            </a:r>
          </a:p>
        </p:txBody>
      </p:sp>
      <p:sp>
        <p:nvSpPr>
          <p:cNvPr id="3" name="Subtitle 2"/>
          <p:cNvSpPr>
            <a:spLocks noGrp="1"/>
          </p:cNvSpPr>
          <p:nvPr>
            <p:ph type="subTitle" idx="1"/>
          </p:nvPr>
        </p:nvSpPr>
        <p:spPr>
          <a:xfrm>
            <a:off x="673410"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50D2FF"/>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pic>
        <p:nvPicPr>
          <p:cNvPr id="9" name="Picture 8">
            <a:extLst>
              <a:ext uri="{FF2B5EF4-FFF2-40B4-BE49-F238E27FC236}">
                <a16:creationId xmlns:a16="http://schemas.microsoft.com/office/drawing/2014/main" id="{87C2A821-8F96-494B-8528-93E4A9252B4C}"/>
              </a:ext>
            </a:extLst>
          </p:cNvPr>
          <p:cNvPicPr>
            <a:picLocks noChangeAspect="1"/>
          </p:cNvPicPr>
          <p:nvPr userDrawn="1"/>
        </p:nvPicPr>
        <p:blipFill>
          <a:blip r:embed="rId5"/>
          <a:stretch>
            <a:fillRect/>
          </a:stretch>
        </p:blipFill>
        <p:spPr>
          <a:xfrm>
            <a:off x="3152857" y="53320"/>
            <a:ext cx="2840746" cy="359665"/>
          </a:xfrm>
          <a:prstGeom prst="rect">
            <a:avLst/>
          </a:prstGeom>
        </p:spPr>
      </p:pic>
    </p:spTree>
    <p:extLst>
      <p:ext uri="{BB962C8B-B14F-4D97-AF65-F5344CB8AC3E}">
        <p14:creationId xmlns:p14="http://schemas.microsoft.com/office/powerpoint/2010/main" val="410327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85456"/>
            <a:ext cx="4686855" cy="3987422"/>
          </a:xfrm>
          <a:prstGeom prst="rect">
            <a:avLst/>
          </a:prstGeom>
        </p:spPr>
      </p:pic>
      <p:sp>
        <p:nvSpPr>
          <p:cNvPr id="14" name="Rectangle 13"/>
          <p:cNvSpPr/>
          <p:nvPr userDrawn="1"/>
        </p:nvSpPr>
        <p:spPr>
          <a:xfrm>
            <a:off x="0" y="0"/>
            <a:ext cx="9144000" cy="5143500"/>
          </a:xfrm>
          <a:custGeom>
            <a:avLst/>
            <a:gdLst/>
            <a:ahLst/>
            <a:cxnLst/>
            <a:rect l="l" t="t" r="r" b="b"/>
            <a:pathLst>
              <a:path w="9144000" h="5143500">
                <a:moveTo>
                  <a:pt x="0" y="0"/>
                </a:moveTo>
                <a:lnTo>
                  <a:pt x="9144000" y="0"/>
                </a:lnTo>
                <a:lnTo>
                  <a:pt x="9144000" y="5143500"/>
                </a:lnTo>
                <a:lnTo>
                  <a:pt x="0" y="5143500"/>
                </a:lnTo>
                <a:lnTo>
                  <a:pt x="0" y="4233637"/>
                </a:lnTo>
                <a:lnTo>
                  <a:pt x="156821" y="4225718"/>
                </a:lnTo>
                <a:cubicBezTo>
                  <a:pt x="992807" y="4140820"/>
                  <a:pt x="1645173" y="3434804"/>
                  <a:pt x="1645173" y="2576420"/>
                </a:cubicBezTo>
                <a:cubicBezTo>
                  <a:pt x="1645173" y="1718036"/>
                  <a:pt x="992807" y="1012021"/>
                  <a:pt x="156821" y="927122"/>
                </a:cubicBezTo>
                <a:lnTo>
                  <a:pt x="0" y="919203"/>
                </a:lnTo>
                <a:close/>
              </a:path>
            </a:pathLst>
          </a:custGeom>
          <a:solidFill>
            <a:srgbClr val="E60028"/>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766335" y="1556336"/>
            <a:ext cx="7497956" cy="1138970"/>
          </a:xfrm>
        </p:spPr>
        <p:txBody>
          <a:bodyPr>
            <a:noAutofit/>
          </a:bodyPr>
          <a:lstStyle>
            <a:lvl1pPr algn="l">
              <a:defRPr sz="3400">
                <a:solidFill>
                  <a:schemeClr val="bg1"/>
                </a:solidFill>
              </a:defRPr>
            </a:lvl1pPr>
          </a:lstStyle>
          <a:p>
            <a:r>
              <a:rPr lang="en-US">
                <a:solidFill>
                  <a:srgbClr val="50D2FF"/>
                </a:solidFill>
              </a:rPr>
              <a:t>—</a:t>
            </a:r>
            <a:br>
              <a:rPr lang="en-US"/>
            </a:br>
            <a:r>
              <a:rPr lang="en-US"/>
              <a:t>Click to edit Master title style</a:t>
            </a:r>
          </a:p>
        </p:txBody>
      </p:sp>
      <p:sp>
        <p:nvSpPr>
          <p:cNvPr id="3" name="Subtitle 2"/>
          <p:cNvSpPr>
            <a:spLocks noGrp="1"/>
          </p:cNvSpPr>
          <p:nvPr>
            <p:ph type="subTitle" idx="1"/>
          </p:nvPr>
        </p:nvSpPr>
        <p:spPr>
          <a:xfrm>
            <a:off x="766335" y="2695306"/>
            <a:ext cx="7497956" cy="131445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 name="Rectangle 21"/>
          <p:cNvSpPr/>
          <p:nvPr userDrawn="1"/>
        </p:nvSpPr>
        <p:spPr>
          <a:xfrm>
            <a:off x="7422508" y="927817"/>
            <a:ext cx="1721492" cy="3304786"/>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7AE1AA"/>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7291018" y="4329266"/>
            <a:ext cx="1326397" cy="594137"/>
          </a:xfrm>
          <a:prstGeom prst="rect">
            <a:avLst/>
          </a:prstGeom>
        </p:spPr>
      </p:pic>
      <p:pic>
        <p:nvPicPr>
          <p:cNvPr id="9" name="Picture 8">
            <a:extLst>
              <a:ext uri="{FF2B5EF4-FFF2-40B4-BE49-F238E27FC236}">
                <a16:creationId xmlns:a16="http://schemas.microsoft.com/office/drawing/2014/main" id="{D2A29610-31CB-46F0-AA18-ADF4C5049C89}"/>
              </a:ext>
            </a:extLst>
          </p:cNvPr>
          <p:cNvPicPr>
            <a:picLocks noChangeAspect="1"/>
          </p:cNvPicPr>
          <p:nvPr userDrawn="1"/>
        </p:nvPicPr>
        <p:blipFill>
          <a:blip r:embed="rId5"/>
          <a:stretch>
            <a:fillRect/>
          </a:stretch>
        </p:blipFill>
        <p:spPr>
          <a:xfrm>
            <a:off x="3152857" y="53320"/>
            <a:ext cx="2840746" cy="359665"/>
          </a:xfrm>
          <a:prstGeom prst="rect">
            <a:avLst/>
          </a:prstGeom>
        </p:spPr>
      </p:pic>
    </p:spTree>
    <p:extLst>
      <p:ext uri="{BB962C8B-B14F-4D97-AF65-F5344CB8AC3E}">
        <p14:creationId xmlns:p14="http://schemas.microsoft.com/office/powerpoint/2010/main" val="358401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8220"/>
            <a:ext cx="7082263" cy="1111885"/>
          </a:xfrm>
          <a:prstGeom prst="rect">
            <a:avLst/>
          </a:prstGeom>
        </p:spPr>
        <p:txBody>
          <a:bodyPr vert="horz" lIns="91440" tIns="45720" rIns="91440" bIns="45720" rtlCol="0" anchor="ctr">
            <a:normAutofit/>
          </a:bodyPr>
          <a:lstStyle/>
          <a:p>
            <a:r>
              <a:rPr lang="en-US">
                <a:solidFill>
                  <a:srgbClr val="FAC800"/>
                </a:solidFill>
              </a:rPr>
              <a:t>—</a:t>
            </a:r>
            <a:br>
              <a:rPr lang="en-US"/>
            </a:br>
            <a:r>
              <a:rPr lang="en-US"/>
              <a:t>Click to edit Master title style</a:t>
            </a:r>
          </a:p>
        </p:txBody>
      </p:sp>
      <p:sp>
        <p:nvSpPr>
          <p:cNvPr id="3" name="Text Placeholder 2"/>
          <p:cNvSpPr>
            <a:spLocks noGrp="1"/>
          </p:cNvSpPr>
          <p:nvPr>
            <p:ph type="body" idx="1"/>
          </p:nvPr>
        </p:nvSpPr>
        <p:spPr>
          <a:xfrm>
            <a:off x="457200" y="2069171"/>
            <a:ext cx="8229600" cy="22818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Oval 12"/>
          <p:cNvSpPr/>
          <p:nvPr/>
        </p:nvSpPr>
        <p:spPr>
          <a:xfrm rot="5400000">
            <a:off x="8032558" y="-220198"/>
            <a:ext cx="434043" cy="874440"/>
          </a:xfrm>
          <a:custGeom>
            <a:avLst/>
            <a:gdLst/>
            <a:ahLst/>
            <a:cxnLst/>
            <a:rect l="l" t="t" r="r" b="b"/>
            <a:pathLst>
              <a:path w="1780657" h="3587388">
                <a:moveTo>
                  <a:pt x="0" y="0"/>
                </a:moveTo>
                <a:lnTo>
                  <a:pt x="169736" y="8571"/>
                </a:lnTo>
                <a:cubicBezTo>
                  <a:pt x="1074567" y="100462"/>
                  <a:pt x="1780657" y="864619"/>
                  <a:pt x="1780657" y="1793694"/>
                </a:cubicBezTo>
                <a:cubicBezTo>
                  <a:pt x="1780657" y="2722769"/>
                  <a:pt x="1074567" y="3486927"/>
                  <a:pt x="169736" y="3578817"/>
                </a:cubicBezTo>
                <a:lnTo>
                  <a:pt x="0" y="3587388"/>
                </a:lnTo>
                <a:close/>
              </a:path>
            </a:pathLst>
          </a:custGeom>
          <a:solidFill>
            <a:srgbClr val="E60028"/>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21"/>
          <p:cNvSpPr/>
          <p:nvPr/>
        </p:nvSpPr>
        <p:spPr>
          <a:xfrm rot="5400000">
            <a:off x="8023763" y="4480464"/>
            <a:ext cx="454178" cy="871895"/>
          </a:xfrm>
          <a:custGeom>
            <a:avLst/>
            <a:gdLst/>
            <a:ahLst/>
            <a:cxnLst/>
            <a:rect l="l" t="t" r="r" b="b"/>
            <a:pathLst>
              <a:path w="1863259" h="3576943">
                <a:moveTo>
                  <a:pt x="1396645" y="0"/>
                </a:moveTo>
                <a:lnTo>
                  <a:pt x="1863259" y="0"/>
                </a:lnTo>
                <a:lnTo>
                  <a:pt x="1863259" y="3576943"/>
                </a:lnTo>
                <a:lnTo>
                  <a:pt x="1396645" y="3576943"/>
                </a:lnTo>
                <a:lnTo>
                  <a:pt x="1396645" y="3175032"/>
                </a:lnTo>
                <a:lnTo>
                  <a:pt x="625231" y="3175032"/>
                </a:lnTo>
                <a:lnTo>
                  <a:pt x="625231" y="2358325"/>
                </a:lnTo>
                <a:lnTo>
                  <a:pt x="0" y="2358325"/>
                </a:lnTo>
                <a:lnTo>
                  <a:pt x="0" y="1209463"/>
                </a:lnTo>
                <a:lnTo>
                  <a:pt x="625231" y="1209463"/>
                </a:lnTo>
                <a:lnTo>
                  <a:pt x="625231" y="388848"/>
                </a:lnTo>
                <a:lnTo>
                  <a:pt x="1396645" y="388848"/>
                </a:lnTo>
                <a:close/>
              </a:path>
            </a:pathLst>
          </a:custGeom>
          <a:solidFill>
            <a:srgbClr val="FAC800"/>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17" name="Rectangle 16"/>
          <p:cNvSpPr/>
          <p:nvPr userDrawn="1"/>
        </p:nvSpPr>
        <p:spPr>
          <a:xfrm>
            <a:off x="4432760" y="4911571"/>
            <a:ext cx="278705" cy="184666"/>
          </a:xfrm>
          <a:prstGeom prst="rect">
            <a:avLst/>
          </a:prstGeom>
        </p:spPr>
        <p:txBody>
          <a:bodyPr wrap="none">
            <a:spAutoFit/>
          </a:bodyPr>
          <a:lstStyle/>
          <a:p>
            <a:fld id="{9E4DEE52-25AF-7B49-B9FC-7562266B64DE}" type="slidenum">
              <a:rPr lang="en-US" sz="600" smtClean="0">
                <a:solidFill>
                  <a:srgbClr val="000000"/>
                </a:solidFill>
                <a:latin typeface="Arial"/>
                <a:cs typeface="Arial"/>
              </a:rPr>
              <a:pPr/>
              <a:t>‹#›</a:t>
            </a:fld>
            <a:endParaRPr lang="en-US" sz="600">
              <a:solidFill>
                <a:srgbClr val="000000"/>
              </a:solidFill>
              <a:latin typeface="Arial"/>
              <a:cs typeface="Arial"/>
            </a:endParaRPr>
          </a:p>
        </p:txBody>
      </p:sp>
      <p:pic>
        <p:nvPicPr>
          <p:cNvPr id="8" name="Picture 7">
            <a:extLst>
              <a:ext uri="{FF2B5EF4-FFF2-40B4-BE49-F238E27FC236}">
                <a16:creationId xmlns:a16="http://schemas.microsoft.com/office/drawing/2014/main" id="{482CDE21-EB06-400F-B362-7A92EDC6E687}"/>
              </a:ext>
            </a:extLst>
          </p:cNvPr>
          <p:cNvPicPr>
            <a:picLocks noChangeAspect="1"/>
          </p:cNvPicPr>
          <p:nvPr userDrawn="1"/>
        </p:nvPicPr>
        <p:blipFill>
          <a:blip r:embed="rId22"/>
          <a:stretch>
            <a:fillRect/>
          </a:stretch>
        </p:blipFill>
        <p:spPr>
          <a:xfrm>
            <a:off x="3155268" y="51371"/>
            <a:ext cx="2840742" cy="359665"/>
          </a:xfrm>
          <a:prstGeom prst="rect">
            <a:avLst/>
          </a:prstGeom>
        </p:spPr>
      </p:pic>
      <p:pic>
        <p:nvPicPr>
          <p:cNvPr id="10" name="Picture 9">
            <a:extLst>
              <a:ext uri="{FF2B5EF4-FFF2-40B4-BE49-F238E27FC236}">
                <a16:creationId xmlns:a16="http://schemas.microsoft.com/office/drawing/2014/main" id="{43B9649B-1DB4-4DFD-BA5D-8F56D8343115}"/>
              </a:ext>
            </a:extLst>
          </p:cNvPr>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582331" y="4329266"/>
            <a:ext cx="1326397" cy="594137"/>
          </a:xfrm>
          <a:prstGeom prst="rect">
            <a:avLst/>
          </a:prstGeom>
        </p:spPr>
      </p:pic>
    </p:spTree>
    <p:extLst>
      <p:ext uri="{BB962C8B-B14F-4D97-AF65-F5344CB8AC3E}">
        <p14:creationId xmlns:p14="http://schemas.microsoft.com/office/powerpoint/2010/main" val="53284102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49" r:id="rId4"/>
    <p:sldLayoutId id="2147483673" r:id="rId5"/>
    <p:sldLayoutId id="2147483662" r:id="rId6"/>
    <p:sldLayoutId id="2147483663" r:id="rId7"/>
    <p:sldLayoutId id="2147483660" r:id="rId8"/>
    <p:sldLayoutId id="2147483664" r:id="rId9"/>
    <p:sldLayoutId id="2147483665" r:id="rId10"/>
    <p:sldLayoutId id="2147483666" r:id="rId11"/>
    <p:sldLayoutId id="2147483667" r:id="rId12"/>
    <p:sldLayoutId id="2147483668" r:id="rId13"/>
    <p:sldLayoutId id="2147483669" r:id="rId14"/>
    <p:sldLayoutId id="2147483650" r:id="rId15"/>
    <p:sldLayoutId id="2147483652" r:id="rId16"/>
    <p:sldLayoutId id="2147483672" r:id="rId17"/>
    <p:sldLayoutId id="2147483654" r:id="rId18"/>
    <p:sldLayoutId id="2147483670" r:id="rId19"/>
    <p:sldLayoutId id="2147483671" r:id="rId20"/>
  </p:sldLayoutIdLst>
  <p:txStyles>
    <p:titleStyle>
      <a:lvl1pPr algn="l" defTabSz="457200" rtl="0" eaLnBrk="1" latinLnBrk="0" hangingPunct="1">
        <a:spcBef>
          <a:spcPct val="0"/>
        </a:spcBef>
        <a:buNone/>
        <a:defRPr sz="3200" b="1" i="0" kern="1200">
          <a:solidFill>
            <a:srgbClr val="000054"/>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0" i="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400" b="0" i="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b="0" i="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95" userDrawn="1">
          <p15:clr>
            <a:srgbClr val="F26B43"/>
          </p15:clr>
        </p15:guide>
        <p15:guide id="4" pos="19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rmit.edu.au/library/research/research-presentations-and-drop-in-assistanc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rmit.figshare.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hyperlink" Target="https://datasetsearch.research.google.com/" TargetMode="External"/><Relationship Id="rId3" Type="http://schemas.openxmlformats.org/officeDocument/2006/relationships/image" Target="../media/image24.png"/><Relationship Id="rId7" Type="http://schemas.openxmlformats.org/officeDocument/2006/relationships/hyperlink" Target="https://researchdata.edu.a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trove.nla.gov.au/" TargetMode="External"/><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hyperlink" Target="https://researchrepository.rmit.edu.a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researchdata.springernature.com/posts/28549-benefits-of-data-sharing-for-yo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160;https:/rmit.libguides.com/researchdata"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ands.org.au/online-services/research-data-australia"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rmit.edu.au/about/governance-and-management/policies/research-polic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mailto:researchintegrity@rmit.edu.au" TargetMode="External"/><Relationship Id="rId4" Type="http://schemas.openxmlformats.org/officeDocument/2006/relationships/hyperlink" Target="https://www.rmit.edu.au/about/governance-and-management/policies/research-policy/research-data-management-proces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mams.rmit.edu.au/e9xncqs3y1w1.pdf"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rmit.edu.au/students/support-and-facilities/it-services-for-students/researcher-it-services/storing-data"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aarnet.edu.au/network-and-services/cloud-services/cloudstor"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C628-3648-40F4-BFD0-253523395818}"/>
              </a:ext>
            </a:extLst>
          </p:cNvPr>
          <p:cNvSpPr>
            <a:spLocks noGrp="1"/>
          </p:cNvSpPr>
          <p:nvPr>
            <p:ph type="ctrTitle"/>
          </p:nvPr>
        </p:nvSpPr>
        <p:spPr>
          <a:xfrm>
            <a:off x="1796177" y="1544188"/>
            <a:ext cx="6587699" cy="1145165"/>
          </a:xfrm>
        </p:spPr>
        <p:txBody>
          <a:bodyPr/>
          <a:lstStyle/>
          <a:p>
            <a:r>
              <a:rPr lang="en-US" dirty="0">
                <a:solidFill>
                  <a:srgbClr val="FAC800"/>
                </a:solidFill>
              </a:rPr>
              <a:t>—</a:t>
            </a:r>
            <a:br>
              <a:rPr lang="en-US" dirty="0"/>
            </a:br>
            <a:r>
              <a:rPr lang="en-US" dirty="0"/>
              <a:t>Research Data Management @ RMIT </a:t>
            </a:r>
            <a:endParaRPr lang="en-US"/>
          </a:p>
          <a:p>
            <a:endParaRPr lang="en-US"/>
          </a:p>
        </p:txBody>
      </p:sp>
      <p:sp>
        <p:nvSpPr>
          <p:cNvPr id="3" name="Subtitle 2">
            <a:extLst>
              <a:ext uri="{FF2B5EF4-FFF2-40B4-BE49-F238E27FC236}">
                <a16:creationId xmlns:a16="http://schemas.microsoft.com/office/drawing/2014/main" id="{849D9E67-75DF-4171-8FB5-72414A16F100}"/>
              </a:ext>
            </a:extLst>
          </p:cNvPr>
          <p:cNvSpPr>
            <a:spLocks noGrp="1"/>
          </p:cNvSpPr>
          <p:nvPr>
            <p:ph type="subTitle" idx="1"/>
          </p:nvPr>
        </p:nvSpPr>
        <p:spPr>
          <a:xfrm>
            <a:off x="1771028" y="2765286"/>
            <a:ext cx="6587699" cy="1314450"/>
          </a:xfrm>
        </p:spPr>
        <p:txBody>
          <a:bodyPr vert="horz" lIns="0" tIns="0" rIns="0" bIns="0" rtlCol="0" anchor="t">
            <a:noAutofit/>
          </a:bodyPr>
          <a:lstStyle/>
          <a:p>
            <a:r>
              <a:rPr lang="en-AU" sz="1100">
                <a:hlinkClick r:id="rId3"/>
              </a:rPr>
              <a:t>https://www.rmit.edu.au/library/research/research-presentations-and-drop-in-assistance</a:t>
            </a:r>
            <a:endParaRPr lang="en-US" sz="1100"/>
          </a:p>
        </p:txBody>
      </p:sp>
      <p:sp>
        <p:nvSpPr>
          <p:cNvPr id="4" name="SmartArt Placeholder 3">
            <a:extLst>
              <a:ext uri="{FF2B5EF4-FFF2-40B4-BE49-F238E27FC236}">
                <a16:creationId xmlns:a16="http://schemas.microsoft.com/office/drawing/2014/main" id="{34B31787-3C73-4B93-B1DF-4E2A4A69AB25}"/>
              </a:ext>
            </a:extLst>
          </p:cNvPr>
          <p:cNvSpPr>
            <a:spLocks noGrp="1"/>
          </p:cNvSpPr>
          <p:nvPr>
            <p:ph type="dgm" sz="quarter" idx="10"/>
          </p:nvPr>
        </p:nvSpPr>
        <p:spPr>
          <a:xfrm>
            <a:off x="563880" y="4404080"/>
            <a:ext cx="3713830" cy="45719"/>
          </a:xfrm>
        </p:spPr>
      </p:sp>
      <p:sp>
        <p:nvSpPr>
          <p:cNvPr id="5" name="Text Placeholder 4">
            <a:extLst>
              <a:ext uri="{FF2B5EF4-FFF2-40B4-BE49-F238E27FC236}">
                <a16:creationId xmlns:a16="http://schemas.microsoft.com/office/drawing/2014/main" id="{0B45635D-5798-43CF-B800-D07DEA17FD89}"/>
              </a:ext>
            </a:extLst>
          </p:cNvPr>
          <p:cNvSpPr>
            <a:spLocks noGrp="1"/>
          </p:cNvSpPr>
          <p:nvPr>
            <p:ph type="body" sz="quarter" idx="11"/>
          </p:nvPr>
        </p:nvSpPr>
        <p:spPr>
          <a:xfrm>
            <a:off x="558165" y="4475123"/>
            <a:ext cx="3713830" cy="477837"/>
          </a:xfrm>
        </p:spPr>
        <p:txBody>
          <a:bodyPr vert="horz" lIns="0" tIns="0" rIns="0" bIns="0" rtlCol="0" anchor="t">
            <a:noAutofit/>
          </a:bodyPr>
          <a:lstStyle/>
          <a:p>
            <a:r>
              <a:rPr lang="en-AU"/>
              <a:t>Library Seminars for Researchers</a:t>
            </a:r>
          </a:p>
        </p:txBody>
      </p:sp>
    </p:spTree>
    <p:extLst>
      <p:ext uri="{BB962C8B-B14F-4D97-AF65-F5344CB8AC3E}">
        <p14:creationId xmlns:p14="http://schemas.microsoft.com/office/powerpoint/2010/main" val="471489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1143129" y="2234621"/>
            <a:ext cx="7497956" cy="2400300"/>
          </a:xfrm>
        </p:spPr>
        <p:txBody>
          <a:bodyPr vert="horz" lIns="91440" tIns="45720" rIns="91440" bIns="45720" rtlCol="0" anchor="t">
            <a:normAutofit/>
          </a:bodyPr>
          <a:lstStyle/>
          <a:p>
            <a:pPr>
              <a:lnSpc>
                <a:spcPct val="170000"/>
              </a:lnSpc>
            </a:pPr>
            <a:endParaRPr lang="en-AU" sz="3400" dirty="0"/>
          </a:p>
          <a:p>
            <a:pPr>
              <a:lnSpc>
                <a:spcPct val="170000"/>
              </a:lnSpc>
            </a:pPr>
            <a:endParaRPr lang="en-AU" sz="1400" dirty="0"/>
          </a:p>
          <a:p>
            <a:endParaRPr lang="en-AU"/>
          </a:p>
        </p:txBody>
      </p:sp>
      <p:sp>
        <p:nvSpPr>
          <p:cNvPr id="4" name="TextBox 3">
            <a:extLst>
              <a:ext uri="{FF2B5EF4-FFF2-40B4-BE49-F238E27FC236}">
                <a16:creationId xmlns:a16="http://schemas.microsoft.com/office/drawing/2014/main" id="{257F3F8A-A57C-4BDB-B2C2-B38912B5125B}"/>
              </a:ext>
            </a:extLst>
          </p:cNvPr>
          <p:cNvSpPr txBox="1"/>
          <p:nvPr/>
        </p:nvSpPr>
        <p:spPr>
          <a:xfrm>
            <a:off x="406401" y="810079"/>
            <a:ext cx="844912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a:p>
            <a:endParaRPr lang="en-US" dirty="0"/>
          </a:p>
          <a:p>
            <a:r>
              <a:rPr lang="en-US"/>
              <a:t>• Provides a free and easy solution to store and share and promote  research data with the </a:t>
            </a:r>
            <a:r>
              <a:rPr lang="en-US" dirty="0"/>
              <a:t>global community. </a:t>
            </a:r>
            <a:endParaRPr lang="en-US" dirty="0">
              <a:cs typeface="Calibri"/>
            </a:endParaRPr>
          </a:p>
          <a:p>
            <a:r>
              <a:rPr lang="en-US"/>
              <a:t>• Supports over 1,200 file types, and mints DOIs . </a:t>
            </a:r>
            <a:endParaRPr lang="en-US">
              <a:cs typeface="Calibri"/>
            </a:endParaRPr>
          </a:p>
          <a:p>
            <a:r>
              <a:rPr lang="en-US"/>
              <a:t>• Publications accompanied by published data attract 25% more citations, increasing the reputation of RMIT researchers.</a:t>
            </a:r>
          </a:p>
          <a:p>
            <a:r>
              <a:rPr lang="en-US">
                <a:ea typeface="+mn-lt"/>
                <a:cs typeface="+mn-lt"/>
              </a:rPr>
              <a:t>• Allows researchers to gauge research impact using built-in metrics. </a:t>
            </a:r>
          </a:p>
          <a:p>
            <a:r>
              <a:rPr lang="en-US" dirty="0">
                <a:ea typeface="+mn-lt"/>
                <a:cs typeface="+mn-lt"/>
              </a:rPr>
              <a:t>• Researchers can edit and update records as their research evolves, and load data in </a:t>
            </a:r>
            <a:r>
              <a:rPr lang="en-US">
                <a:ea typeface="+mn-lt"/>
                <a:cs typeface="+mn-lt"/>
              </a:rPr>
              <a:t>numerous forms, from spreadsheets and raw code to larger audio and video files.</a:t>
            </a:r>
            <a:endParaRPr lang="en-US">
              <a:cs typeface="Calibri"/>
            </a:endParaRPr>
          </a:p>
          <a:p>
            <a:r>
              <a:rPr lang="en-US">
                <a:ea typeface="+mn-lt"/>
                <a:cs typeface="+mn-lt"/>
              </a:rPr>
              <a:t>• Allows researchers to create rich metadata to aid in discoverability, provide funding details, and choose their own license for use and reuse of their work. </a:t>
            </a:r>
            <a:endParaRPr lang="en-US"/>
          </a:p>
          <a:p>
            <a:endParaRPr lang="en-US" dirty="0">
              <a:cs typeface="Calibri"/>
            </a:endParaRPr>
          </a:p>
        </p:txBody>
      </p:sp>
      <p:pic>
        <p:nvPicPr>
          <p:cNvPr id="7" name="Picture 7">
            <a:extLst>
              <a:ext uri="{FF2B5EF4-FFF2-40B4-BE49-F238E27FC236}">
                <a16:creationId xmlns:a16="http://schemas.microsoft.com/office/drawing/2014/main" id="{50326F5D-3BFF-415F-B889-B0E620B3ED87}"/>
              </a:ext>
            </a:extLst>
          </p:cNvPr>
          <p:cNvPicPr>
            <a:picLocks noChangeAspect="1"/>
          </p:cNvPicPr>
          <p:nvPr/>
        </p:nvPicPr>
        <p:blipFill>
          <a:blip r:embed="rId3"/>
          <a:stretch>
            <a:fillRect/>
          </a:stretch>
        </p:blipFill>
        <p:spPr>
          <a:xfrm>
            <a:off x="3127828" y="506059"/>
            <a:ext cx="2743200" cy="847526"/>
          </a:xfrm>
          <a:prstGeom prst="rect">
            <a:avLst/>
          </a:prstGeom>
        </p:spPr>
      </p:pic>
      <p:sp>
        <p:nvSpPr>
          <p:cNvPr id="2" name="TextBox 1">
            <a:extLst>
              <a:ext uri="{FF2B5EF4-FFF2-40B4-BE49-F238E27FC236}">
                <a16:creationId xmlns:a16="http://schemas.microsoft.com/office/drawing/2014/main" id="{FD670EE2-B492-48F1-9BD0-E186B3E9D493}"/>
              </a:ext>
            </a:extLst>
          </p:cNvPr>
          <p:cNvSpPr txBox="1"/>
          <p:nvPr/>
        </p:nvSpPr>
        <p:spPr>
          <a:xfrm>
            <a:off x="3017089" y="439192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4"/>
              </a:rPr>
              <a:t>https://rmit.figshare.com/</a:t>
            </a:r>
            <a:endParaRPr lang="en-US">
              <a:ea typeface="+mn-lt"/>
              <a:cs typeface="+mn-lt"/>
            </a:endParaRPr>
          </a:p>
        </p:txBody>
      </p:sp>
    </p:spTree>
    <p:extLst>
      <p:ext uri="{BB962C8B-B14F-4D97-AF65-F5344CB8AC3E}">
        <p14:creationId xmlns:p14="http://schemas.microsoft.com/office/powerpoint/2010/main" val="4143502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257174" y="620210"/>
            <a:ext cx="7497956" cy="568711"/>
          </a:xfrm>
        </p:spPr>
        <p:txBody>
          <a:bodyPr/>
          <a:lstStyle/>
          <a:p>
            <a:r>
              <a:rPr lang="en-AU"/>
              <a:t>Benefits of Sharing</a:t>
            </a:r>
            <a:endParaRPr lang="en-US"/>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281573" y="1524813"/>
            <a:ext cx="8476129" cy="2910190"/>
          </a:xfrm>
        </p:spPr>
        <p:txBody>
          <a:bodyPr vert="horz" lIns="91440" tIns="45720" rIns="91440" bIns="45720" rtlCol="0" anchor="t">
            <a:normAutofit/>
          </a:bodyPr>
          <a:lstStyle/>
          <a:p>
            <a:endParaRPr lang="en-AU" sz="1600" dirty="0"/>
          </a:p>
          <a:p>
            <a:pPr marL="285750" indent="-285750">
              <a:buChar char="•"/>
            </a:pPr>
            <a:r>
              <a:rPr lang="en-AU" sz="2000"/>
              <a:t>Transparency </a:t>
            </a:r>
          </a:p>
          <a:p>
            <a:pPr marL="285750" indent="-285750">
              <a:buChar char="•"/>
            </a:pPr>
            <a:r>
              <a:rPr lang="en-AU" sz="2000"/>
              <a:t>Collaboration </a:t>
            </a:r>
          </a:p>
          <a:p>
            <a:pPr marL="285750" indent="-285750">
              <a:buChar char="•"/>
            </a:pPr>
            <a:r>
              <a:rPr lang="en-AU" sz="2000"/>
              <a:t>Research Acceleration </a:t>
            </a:r>
          </a:p>
          <a:p>
            <a:pPr marL="285750" indent="-285750">
              <a:buChar char="•"/>
            </a:pPr>
            <a:r>
              <a:rPr lang="en-AU" sz="2000"/>
              <a:t>Reproducability</a:t>
            </a:r>
            <a:endParaRPr lang="en-AU" sz="2000" dirty="0"/>
          </a:p>
          <a:p>
            <a:endParaRPr lang="en-AU" sz="1600" b="1" dirty="0"/>
          </a:p>
          <a:p>
            <a:endParaRPr lang="en-AU" sz="1600" dirty="0"/>
          </a:p>
          <a:p>
            <a:endParaRPr lang="en-AU" sz="1600" dirty="0"/>
          </a:p>
          <a:p>
            <a:endParaRPr lang="en-AU" sz="1600" dirty="0"/>
          </a:p>
          <a:p>
            <a:endParaRPr lang="en-AU" sz="1400" dirty="0"/>
          </a:p>
          <a:p>
            <a:pPr marL="285750" indent="-285750">
              <a:buChar char="•"/>
            </a:pPr>
            <a:endParaRPr lang="en-AU"/>
          </a:p>
          <a:p>
            <a:pPr>
              <a:lnSpc>
                <a:spcPct val="150000"/>
              </a:lnSpc>
            </a:pPr>
            <a:endParaRPr lang="en-AU" u="sng"/>
          </a:p>
          <a:p>
            <a:endParaRPr lang="en-AU"/>
          </a:p>
        </p:txBody>
      </p:sp>
    </p:spTree>
    <p:extLst>
      <p:ext uri="{BB962C8B-B14F-4D97-AF65-F5344CB8AC3E}">
        <p14:creationId xmlns:p14="http://schemas.microsoft.com/office/powerpoint/2010/main" val="62017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8">
            <a:extLst>
              <a:ext uri="{FF2B5EF4-FFF2-40B4-BE49-F238E27FC236}">
                <a16:creationId xmlns:a16="http://schemas.microsoft.com/office/drawing/2014/main" id="{5BDB8579-55D4-4FF8-B434-A2C70DED7D17}"/>
              </a:ext>
            </a:extLst>
          </p:cNvPr>
          <p:cNvPicPr>
            <a:picLocks noChangeAspect="1"/>
          </p:cNvPicPr>
          <p:nvPr/>
        </p:nvPicPr>
        <p:blipFill>
          <a:blip r:embed="rId3"/>
          <a:stretch>
            <a:fillRect/>
          </a:stretch>
        </p:blipFill>
        <p:spPr>
          <a:xfrm>
            <a:off x="370457" y="1063800"/>
            <a:ext cx="3024414" cy="868026"/>
          </a:xfrm>
          <a:prstGeom prst="rect">
            <a:avLst/>
          </a:prstGeom>
        </p:spPr>
      </p:pic>
      <p:pic>
        <p:nvPicPr>
          <p:cNvPr id="9" name="Picture 9">
            <a:extLst>
              <a:ext uri="{FF2B5EF4-FFF2-40B4-BE49-F238E27FC236}">
                <a16:creationId xmlns:a16="http://schemas.microsoft.com/office/drawing/2014/main" id="{BC679C06-09F2-4DBE-95C2-2F691E93F00B}"/>
              </a:ext>
            </a:extLst>
          </p:cNvPr>
          <p:cNvPicPr>
            <a:picLocks noChangeAspect="1"/>
          </p:cNvPicPr>
          <p:nvPr/>
        </p:nvPicPr>
        <p:blipFill>
          <a:blip r:embed="rId4"/>
          <a:stretch>
            <a:fillRect/>
          </a:stretch>
        </p:blipFill>
        <p:spPr>
          <a:xfrm>
            <a:off x="317940" y="1957072"/>
            <a:ext cx="2299153" cy="737960"/>
          </a:xfrm>
          <a:prstGeom prst="rect">
            <a:avLst/>
          </a:prstGeom>
        </p:spPr>
      </p:pic>
      <p:pic>
        <p:nvPicPr>
          <p:cNvPr id="10" name="Picture 10">
            <a:extLst>
              <a:ext uri="{FF2B5EF4-FFF2-40B4-BE49-F238E27FC236}">
                <a16:creationId xmlns:a16="http://schemas.microsoft.com/office/drawing/2014/main" id="{7CF05709-C09C-41E5-9941-97FD82997398}"/>
              </a:ext>
            </a:extLst>
          </p:cNvPr>
          <p:cNvPicPr>
            <a:picLocks noChangeAspect="1"/>
          </p:cNvPicPr>
          <p:nvPr/>
        </p:nvPicPr>
        <p:blipFill>
          <a:blip r:embed="rId5"/>
          <a:stretch>
            <a:fillRect/>
          </a:stretch>
        </p:blipFill>
        <p:spPr>
          <a:xfrm>
            <a:off x="208370" y="2748990"/>
            <a:ext cx="4176486" cy="1207347"/>
          </a:xfrm>
          <a:prstGeom prst="rect">
            <a:avLst/>
          </a:prstGeom>
        </p:spPr>
      </p:pic>
      <p:sp>
        <p:nvSpPr>
          <p:cNvPr id="11" name="TextBox 10">
            <a:extLst>
              <a:ext uri="{FF2B5EF4-FFF2-40B4-BE49-F238E27FC236}">
                <a16:creationId xmlns:a16="http://schemas.microsoft.com/office/drawing/2014/main" id="{05B9C75D-6E1C-401F-825A-E80600FA8B1D}"/>
              </a:ext>
            </a:extLst>
          </p:cNvPr>
          <p:cNvSpPr txBox="1"/>
          <p:nvPr/>
        </p:nvSpPr>
        <p:spPr>
          <a:xfrm>
            <a:off x="4345282" y="2086581"/>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6"/>
              </a:rPr>
              <a:t>https://trove.nla.gov.au/</a:t>
            </a:r>
            <a:endParaRPr lang="en-US"/>
          </a:p>
        </p:txBody>
      </p:sp>
      <p:sp>
        <p:nvSpPr>
          <p:cNvPr id="14" name="TextBox 13">
            <a:extLst>
              <a:ext uri="{FF2B5EF4-FFF2-40B4-BE49-F238E27FC236}">
                <a16:creationId xmlns:a16="http://schemas.microsoft.com/office/drawing/2014/main" id="{F1CE5220-A447-41AB-A4BB-97E9FE68B00B}"/>
              </a:ext>
            </a:extLst>
          </p:cNvPr>
          <p:cNvSpPr txBox="1"/>
          <p:nvPr/>
        </p:nvSpPr>
        <p:spPr>
          <a:xfrm>
            <a:off x="4347549" y="1363819"/>
            <a:ext cx="29699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7"/>
              </a:rPr>
              <a:t>https://researchdata.edu.au/</a:t>
            </a:r>
            <a:endParaRPr lang="en-US"/>
          </a:p>
        </p:txBody>
      </p:sp>
      <p:sp>
        <p:nvSpPr>
          <p:cNvPr id="15" name="TextBox 14">
            <a:extLst>
              <a:ext uri="{FF2B5EF4-FFF2-40B4-BE49-F238E27FC236}">
                <a16:creationId xmlns:a16="http://schemas.microsoft.com/office/drawing/2014/main" id="{8CD7FE63-B76B-40ED-929B-822ECC3005C6}"/>
              </a:ext>
            </a:extLst>
          </p:cNvPr>
          <p:cNvSpPr txBox="1"/>
          <p:nvPr/>
        </p:nvSpPr>
        <p:spPr>
          <a:xfrm>
            <a:off x="4388413" y="2859877"/>
            <a:ext cx="44123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mn-lt"/>
                <a:cs typeface="+mn-lt"/>
                <a:hlinkClick r:id="rId8"/>
              </a:rPr>
              <a:t>https://datasetsearch.research.google.com/</a:t>
            </a:r>
            <a:endParaRPr lang="en-US">
              <a:ea typeface="+mn-lt"/>
              <a:cs typeface="+mn-lt"/>
            </a:endParaRPr>
          </a:p>
        </p:txBody>
      </p:sp>
      <p:sp>
        <p:nvSpPr>
          <p:cNvPr id="16" name="TextBox 15">
            <a:extLst>
              <a:ext uri="{FF2B5EF4-FFF2-40B4-BE49-F238E27FC236}">
                <a16:creationId xmlns:a16="http://schemas.microsoft.com/office/drawing/2014/main" id="{D659EC60-7803-4D3E-88F5-DC8BF68CB3C8}"/>
              </a:ext>
            </a:extLst>
          </p:cNvPr>
          <p:cNvSpPr txBox="1"/>
          <p:nvPr/>
        </p:nvSpPr>
        <p:spPr>
          <a:xfrm>
            <a:off x="848632" y="390525"/>
            <a:ext cx="537391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u="sng"/>
              <a:t>Discoverability and Re-use</a:t>
            </a:r>
            <a:endParaRPr lang="en-US" sz="3600" b="1" u="sng">
              <a:cs typeface="Calibri"/>
            </a:endParaRPr>
          </a:p>
        </p:txBody>
      </p:sp>
      <p:sp>
        <p:nvSpPr>
          <p:cNvPr id="2" name="TextBox 1">
            <a:extLst>
              <a:ext uri="{FF2B5EF4-FFF2-40B4-BE49-F238E27FC236}">
                <a16:creationId xmlns:a16="http://schemas.microsoft.com/office/drawing/2014/main" id="{F5A49CA9-8E9E-4038-8EC0-2F49D2A1F8FE}"/>
              </a:ext>
            </a:extLst>
          </p:cNvPr>
          <p:cNvSpPr txBox="1"/>
          <p:nvPr/>
        </p:nvSpPr>
        <p:spPr>
          <a:xfrm>
            <a:off x="2359325" y="4176263"/>
            <a:ext cx="418812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hlinkClick r:id="rId9"/>
              </a:rPr>
              <a:t>https://researchrepository.rmit.edu.au/</a:t>
            </a:r>
            <a:endParaRPr lang="en-US"/>
          </a:p>
        </p:txBody>
      </p:sp>
    </p:spTree>
    <p:extLst>
      <p:ext uri="{BB962C8B-B14F-4D97-AF65-F5344CB8AC3E}">
        <p14:creationId xmlns:p14="http://schemas.microsoft.com/office/powerpoint/2010/main" val="359513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257174" y="620210"/>
            <a:ext cx="7497956" cy="568711"/>
          </a:xfrm>
        </p:spPr>
        <p:txBody>
          <a:bodyPr/>
          <a:lstStyle/>
          <a:p>
            <a:r>
              <a:rPr lang="en-AU"/>
              <a:t>How To Think About Data</a:t>
            </a:r>
            <a:endParaRPr lang="en-US"/>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281573" y="1524813"/>
            <a:ext cx="8476129" cy="2910190"/>
          </a:xfrm>
        </p:spPr>
        <p:txBody>
          <a:bodyPr vert="horz" lIns="91440" tIns="45720" rIns="91440" bIns="45720" rtlCol="0" anchor="t">
            <a:normAutofit/>
          </a:bodyPr>
          <a:lstStyle/>
          <a:p>
            <a:endParaRPr lang="en-AU" sz="1600" dirty="0"/>
          </a:p>
          <a:p>
            <a:r>
              <a:rPr lang="en-AU" sz="1600"/>
              <a:t>"The vast majority of publishers (including </a:t>
            </a:r>
            <a:r>
              <a:rPr lang="en-AU" sz="1600" i="1"/>
              <a:t>Nature</a:t>
            </a:r>
            <a:r>
              <a:rPr lang="en-AU" sz="1600"/>
              <a:t>, </a:t>
            </a:r>
            <a:r>
              <a:rPr lang="en-AU" sz="1600" i="1"/>
              <a:t>Science</a:t>
            </a:r>
            <a:r>
              <a:rPr lang="en-AU" sz="1600"/>
              <a:t>, </a:t>
            </a:r>
            <a:r>
              <a:rPr lang="en-AU" sz="1600" i="1"/>
              <a:t>Biomed Central,</a:t>
            </a:r>
            <a:r>
              <a:rPr lang="en-AU" sz="1600" dirty="0"/>
              <a:t> </a:t>
            </a:r>
            <a:r>
              <a:rPr lang="en-AU" sz="1600" i="1"/>
              <a:t>Elsevier</a:t>
            </a:r>
            <a:r>
              <a:rPr lang="en-AU" sz="1600"/>
              <a:t>, </a:t>
            </a:r>
            <a:r>
              <a:rPr lang="en-AU" sz="1600" i="1"/>
              <a:t>PLOS</a:t>
            </a:r>
            <a:r>
              <a:rPr lang="en-AU" sz="1600"/>
              <a:t> and </a:t>
            </a:r>
            <a:r>
              <a:rPr lang="en-AU" sz="1600" i="1"/>
              <a:t>SAGE</a:t>
            </a:r>
            <a:r>
              <a:rPr lang="en-AU" sz="1600"/>
              <a:t>) don’t consider the publication of a dataset as a prior publication. This means pre-publishing data won’t jeopardise your ability to publish research articles later. Which in turn means you can even publish your data while you are still carrying out your research."</a:t>
            </a:r>
            <a:endParaRPr lang="en-AU"/>
          </a:p>
          <a:p>
            <a:r>
              <a:rPr lang="en-AU" sz="1600"/>
              <a:t>- Mathias Astell, Marketing Manager, Springer Nature </a:t>
            </a:r>
            <a:endParaRPr lang="en-AU" sz="1600" dirty="0"/>
          </a:p>
          <a:p>
            <a:r>
              <a:rPr lang="en-AU" sz="1600"/>
              <a:t>(</a:t>
            </a:r>
            <a:r>
              <a:rPr lang="en-AU" sz="1600" dirty="0">
                <a:hlinkClick r:id="rId3"/>
              </a:rPr>
              <a:t>https://researchdata.springernature.com/posts/28549-benefits-of-data-sharing-for-you</a:t>
            </a:r>
            <a:r>
              <a:rPr lang="en-AU" sz="1600"/>
              <a:t>)</a:t>
            </a:r>
            <a:endParaRPr lang="en-AU" sz="1600" dirty="0"/>
          </a:p>
          <a:p>
            <a:endParaRPr lang="en-AU" sz="1600" dirty="0"/>
          </a:p>
          <a:p>
            <a:endParaRPr lang="en-AU" sz="1600" b="1" dirty="0"/>
          </a:p>
          <a:p>
            <a:endParaRPr lang="en-AU" sz="1600" dirty="0"/>
          </a:p>
          <a:p>
            <a:endParaRPr lang="en-AU" sz="1600" dirty="0"/>
          </a:p>
          <a:p>
            <a:endParaRPr lang="en-AU" sz="1600" dirty="0"/>
          </a:p>
          <a:p>
            <a:endParaRPr lang="en-AU" sz="1400" dirty="0"/>
          </a:p>
          <a:p>
            <a:pPr marL="285750" indent="-285750">
              <a:buChar char="•"/>
            </a:pPr>
            <a:endParaRPr lang="en-AU"/>
          </a:p>
          <a:p>
            <a:pPr>
              <a:lnSpc>
                <a:spcPct val="150000"/>
              </a:lnSpc>
            </a:pPr>
            <a:endParaRPr lang="en-AU" u="sng"/>
          </a:p>
          <a:p>
            <a:endParaRPr lang="en-AU"/>
          </a:p>
        </p:txBody>
      </p:sp>
    </p:spTree>
    <p:extLst>
      <p:ext uri="{BB962C8B-B14F-4D97-AF65-F5344CB8AC3E}">
        <p14:creationId xmlns:p14="http://schemas.microsoft.com/office/powerpoint/2010/main" val="3291715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1097971" y="1049530"/>
            <a:ext cx="7277100" cy="1005778"/>
          </a:xfrm>
        </p:spPr>
        <p:txBody>
          <a:bodyPr/>
          <a:lstStyle/>
          <a:p>
            <a:r>
              <a:rPr lang="en-AU" sz="3600"/>
              <a:t>The Researcher's Perspective</a:t>
            </a:r>
            <a:endParaRPr lang="en-US"/>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1143129" y="2234621"/>
            <a:ext cx="7497956" cy="2400300"/>
          </a:xfrm>
        </p:spPr>
        <p:txBody>
          <a:bodyPr vert="horz" lIns="91440" tIns="45720" rIns="91440" bIns="45720" rtlCol="0" anchor="t">
            <a:normAutofit/>
          </a:bodyPr>
          <a:lstStyle/>
          <a:p>
            <a:pPr>
              <a:lnSpc>
                <a:spcPct val="170000"/>
              </a:lnSpc>
            </a:pPr>
            <a:r>
              <a:rPr lang="en-AU" sz="3400"/>
              <a:t>Dinesh Kumar and Andrew Martin</a:t>
            </a:r>
            <a:endParaRPr lang="en-AU" sz="3400" dirty="0"/>
          </a:p>
          <a:p>
            <a:pPr>
              <a:lnSpc>
                <a:spcPct val="170000"/>
              </a:lnSpc>
            </a:pPr>
            <a:endParaRPr lang="en-AU" sz="1400" dirty="0"/>
          </a:p>
          <a:p>
            <a:endParaRPr lang="en-AU"/>
          </a:p>
        </p:txBody>
      </p:sp>
    </p:spTree>
    <p:extLst>
      <p:ext uri="{BB962C8B-B14F-4D97-AF65-F5344CB8AC3E}">
        <p14:creationId xmlns:p14="http://schemas.microsoft.com/office/powerpoint/2010/main" val="91174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372-D465-4802-9C39-332097B67163}"/>
              </a:ext>
            </a:extLst>
          </p:cNvPr>
          <p:cNvSpPr>
            <a:spLocks noGrp="1"/>
          </p:cNvSpPr>
          <p:nvPr>
            <p:ph type="ctrTitle"/>
          </p:nvPr>
        </p:nvSpPr>
        <p:spPr>
          <a:xfrm>
            <a:off x="604843" y="648050"/>
            <a:ext cx="7497956" cy="1049505"/>
          </a:xfrm>
        </p:spPr>
        <p:txBody>
          <a:bodyPr/>
          <a:lstStyle/>
          <a:p>
            <a:r>
              <a:rPr lang="en-US"/>
              <a:t>More information</a:t>
            </a:r>
            <a:endParaRPr lang="en-US" dirty="0"/>
          </a:p>
        </p:txBody>
      </p:sp>
      <p:sp>
        <p:nvSpPr>
          <p:cNvPr id="3" name="Subtitle 2">
            <a:extLst>
              <a:ext uri="{FF2B5EF4-FFF2-40B4-BE49-F238E27FC236}">
                <a16:creationId xmlns:a16="http://schemas.microsoft.com/office/drawing/2014/main" id="{F56CC489-6F4D-417E-9E1F-759B45FC0865}"/>
              </a:ext>
            </a:extLst>
          </p:cNvPr>
          <p:cNvSpPr>
            <a:spLocks noGrp="1"/>
          </p:cNvSpPr>
          <p:nvPr>
            <p:ph type="subTitle" idx="1"/>
          </p:nvPr>
        </p:nvSpPr>
        <p:spPr>
          <a:xfrm>
            <a:off x="654413" y="1379731"/>
            <a:ext cx="7497956" cy="2997447"/>
          </a:xfrm>
        </p:spPr>
        <p:txBody>
          <a:bodyPr vert="horz" lIns="91440" tIns="45720" rIns="91440" bIns="45720" rtlCol="0" anchor="t">
            <a:normAutofit/>
          </a:bodyPr>
          <a:lstStyle/>
          <a:p>
            <a:endParaRPr lang="en-US" dirty="0"/>
          </a:p>
          <a:p>
            <a:pPr>
              <a:buChar char="•"/>
            </a:pPr>
            <a:r>
              <a:rPr lang="en-US" dirty="0">
                <a:hlinkClick r:id="rId3"/>
              </a:rPr>
              <a:t> https://rmit.libguides.com/researchdata</a:t>
            </a:r>
            <a:endParaRPr lang="en-US" b="1" dirty="0">
              <a:hlinkClick r:id="rId3"/>
            </a:endParaRPr>
          </a:p>
          <a:p>
            <a:pPr>
              <a:buChar char="•"/>
            </a:pPr>
            <a:endParaRPr lang="en-US" dirty="0"/>
          </a:p>
          <a:p>
            <a:pPr>
              <a:buChar char="•"/>
            </a:pPr>
            <a:r>
              <a:rPr lang="en-US"/>
              <a:t>Australian National Data Service - </a:t>
            </a:r>
            <a:r>
              <a:rPr lang="en-US" dirty="0">
                <a:hlinkClick r:id="rId4"/>
              </a:rPr>
              <a:t>https://www.ands.org.au/online-services/research-data-australia</a:t>
            </a:r>
            <a:endParaRPr lang="en-US" dirty="0"/>
          </a:p>
          <a:p>
            <a:pPr>
              <a:buChar char="•"/>
            </a:pPr>
            <a:endParaRPr lang="en-US" dirty="0"/>
          </a:p>
          <a:p>
            <a:pPr>
              <a:buChar char="•"/>
            </a:pPr>
            <a:r>
              <a:rPr lang="en-US"/>
              <a:t> Contact us: research.data@rmit.edu.au</a:t>
            </a:r>
            <a:endParaRPr lang="en-US" dirty="0"/>
          </a:p>
          <a:p>
            <a:pPr marL="285750" indent="-285750">
              <a:buChar char="•"/>
            </a:pPr>
            <a:endParaRPr lang="en-US" dirty="0"/>
          </a:p>
        </p:txBody>
      </p:sp>
    </p:spTree>
    <p:extLst>
      <p:ext uri="{BB962C8B-B14F-4D97-AF65-F5344CB8AC3E}">
        <p14:creationId xmlns:p14="http://schemas.microsoft.com/office/powerpoint/2010/main" val="187978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id="{3A3AC9ED-89C7-46A5-B7BE-C67FC1B4D74E}"/>
              </a:ext>
            </a:extLst>
          </p:cNvPr>
          <p:cNvSpPr>
            <a:spLocks noGrp="1"/>
          </p:cNvSpPr>
          <p:nvPr>
            <p:ph type="ctrTitle"/>
          </p:nvPr>
        </p:nvSpPr>
        <p:spPr>
          <a:xfrm>
            <a:off x="1881933" y="2107627"/>
            <a:ext cx="8235950" cy="1139825"/>
          </a:xfrm>
        </p:spPr>
        <p:txBody>
          <a:bodyPr>
            <a:normAutofit fontScale="90000"/>
          </a:bodyPr>
          <a:lstStyle/>
          <a:p>
            <a:r>
              <a:rPr lang="en-AU" sz="3600"/>
              <a:t>Questions?</a:t>
            </a:r>
            <a:br>
              <a:rPr lang="en-AU" sz="3600"/>
            </a:br>
            <a:br>
              <a:rPr lang="en-AU" sz="3600"/>
            </a:br>
            <a:r>
              <a:rPr lang="en-AU" sz="3600"/>
              <a:t>Please fill the survey!</a:t>
            </a:r>
            <a:br>
              <a:rPr lang="en-AU" sz="3600"/>
            </a:br>
            <a:br>
              <a:rPr lang="en-AU" sz="3600"/>
            </a:br>
            <a:r>
              <a:rPr lang="en-AU" sz="3600"/>
              <a:t>More sessions:</a:t>
            </a:r>
            <a:br>
              <a:rPr lang="en-AU" sz="3600"/>
            </a:br>
            <a:r>
              <a:rPr lang="en-AU" sz="1100" b="0"/>
              <a:t>https://www.rmit.edu.au/library/research/research-presentations-and-drop-in-assistance</a:t>
            </a:r>
            <a:endParaRPr lang="en-AU" sz="1100"/>
          </a:p>
        </p:txBody>
      </p:sp>
    </p:spTree>
    <p:extLst>
      <p:ext uri="{BB962C8B-B14F-4D97-AF65-F5344CB8AC3E}">
        <p14:creationId xmlns:p14="http://schemas.microsoft.com/office/powerpoint/2010/main" val="3369354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4EC64-3A1D-46C1-A4B7-8AD31D0D5286}"/>
              </a:ext>
            </a:extLst>
          </p:cNvPr>
          <p:cNvSpPr>
            <a:spLocks noGrp="1"/>
          </p:cNvSpPr>
          <p:nvPr>
            <p:ph type="ctrTitle"/>
          </p:nvPr>
        </p:nvSpPr>
        <p:spPr/>
        <p:txBody>
          <a:bodyPr/>
          <a:lstStyle/>
          <a:p>
            <a:r>
              <a:rPr lang="en-US"/>
              <a:t>Acknowledgement of country</a:t>
            </a:r>
          </a:p>
        </p:txBody>
      </p:sp>
    </p:spTree>
    <p:extLst>
      <p:ext uri="{BB962C8B-B14F-4D97-AF65-F5344CB8AC3E}">
        <p14:creationId xmlns:p14="http://schemas.microsoft.com/office/powerpoint/2010/main" val="1548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400050" y="771489"/>
            <a:ext cx="7497956" cy="568711"/>
          </a:xfrm>
        </p:spPr>
        <p:txBody>
          <a:bodyPr/>
          <a:lstStyle/>
          <a:p>
            <a:r>
              <a:rPr lang="en-AU" dirty="0"/>
              <a:t>Presenters</a:t>
            </a:r>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382425" y="1768539"/>
            <a:ext cx="7753350" cy="2069751"/>
          </a:xfrm>
        </p:spPr>
        <p:txBody>
          <a:bodyPr vert="horz" lIns="91440" tIns="45720" rIns="91440" bIns="45720" rtlCol="0" anchor="t">
            <a:normAutofit/>
          </a:bodyPr>
          <a:lstStyle/>
          <a:p>
            <a:r>
              <a:rPr lang="en-AU" sz="1600" dirty="0"/>
              <a:t>Adam Rivett, Research Data and Repository, RMIT Library (adam.rivett@rmit.edu.au)</a:t>
            </a:r>
          </a:p>
          <a:p>
            <a:r>
              <a:rPr lang="en-AU" sz="1600" dirty="0"/>
              <a:t>Sam Gibbard, Coordinator, Research Services, RMIT Library (sam.gibbard@rmit.edu.au)</a:t>
            </a:r>
          </a:p>
          <a:p>
            <a:r>
              <a:rPr lang="en-AU" sz="1600" dirty="0"/>
              <a:t>Dr Andrew Martin, School of Physics, RMIT (andrew.martin@rmit.edu.au)</a:t>
            </a:r>
          </a:p>
          <a:p>
            <a:r>
              <a:rPr lang="en-AU" sz="1600" dirty="0"/>
              <a:t>Professor Dinesh Kumar, School of Electrical and Biomedical Engineering, RMIT (dinesh.kumar@rmit.edu.au)</a:t>
            </a:r>
          </a:p>
          <a:p>
            <a:endParaRPr lang="en-AU" sz="1400" dirty="0"/>
          </a:p>
          <a:p>
            <a:pPr marL="285750" indent="-285750">
              <a:buChar char="•"/>
            </a:pPr>
            <a:endParaRPr lang="en-AU"/>
          </a:p>
          <a:p>
            <a:pPr>
              <a:lnSpc>
                <a:spcPct val="150000"/>
              </a:lnSpc>
            </a:pPr>
            <a:endParaRPr lang="en-AU" u="sng"/>
          </a:p>
          <a:p>
            <a:endParaRPr lang="en-AU"/>
          </a:p>
        </p:txBody>
      </p:sp>
    </p:spTree>
    <p:extLst>
      <p:ext uri="{BB962C8B-B14F-4D97-AF65-F5344CB8AC3E}">
        <p14:creationId xmlns:p14="http://schemas.microsoft.com/office/powerpoint/2010/main" val="338089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382425" y="1768539"/>
            <a:ext cx="7753350" cy="2069751"/>
          </a:xfrm>
        </p:spPr>
        <p:txBody>
          <a:bodyPr vert="horz" lIns="91440" tIns="45720" rIns="91440" bIns="45720" rtlCol="0" anchor="t">
            <a:normAutofit/>
          </a:bodyPr>
          <a:lstStyle/>
          <a:p>
            <a:pPr marL="285750" indent="-285750">
              <a:buChar char="•"/>
            </a:pPr>
            <a:endParaRPr lang="en-AU"/>
          </a:p>
          <a:p>
            <a:pPr>
              <a:lnSpc>
                <a:spcPct val="150000"/>
              </a:lnSpc>
            </a:pPr>
            <a:endParaRPr lang="en-AU" u="sng"/>
          </a:p>
          <a:p>
            <a:endParaRPr lang="en-AU"/>
          </a:p>
        </p:txBody>
      </p:sp>
      <p:pic>
        <p:nvPicPr>
          <p:cNvPr id="4" name="Picture 4">
            <a:extLst>
              <a:ext uri="{FF2B5EF4-FFF2-40B4-BE49-F238E27FC236}">
                <a16:creationId xmlns:a16="http://schemas.microsoft.com/office/drawing/2014/main" id="{E8FE557F-9B11-4634-85B8-44BD82CF9667}"/>
              </a:ext>
            </a:extLst>
          </p:cNvPr>
          <p:cNvPicPr>
            <a:picLocks noChangeAspect="1"/>
          </p:cNvPicPr>
          <p:nvPr/>
        </p:nvPicPr>
        <p:blipFill>
          <a:blip r:embed="rId3"/>
          <a:stretch>
            <a:fillRect/>
          </a:stretch>
        </p:blipFill>
        <p:spPr>
          <a:xfrm>
            <a:off x="2030186" y="634922"/>
            <a:ext cx="4584699" cy="3746656"/>
          </a:xfrm>
          <a:prstGeom prst="rect">
            <a:avLst/>
          </a:prstGeom>
        </p:spPr>
      </p:pic>
    </p:spTree>
    <p:extLst>
      <p:ext uri="{BB962C8B-B14F-4D97-AF65-F5344CB8AC3E}">
        <p14:creationId xmlns:p14="http://schemas.microsoft.com/office/powerpoint/2010/main" val="547889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372-D465-4802-9C39-332097B67163}"/>
              </a:ext>
            </a:extLst>
          </p:cNvPr>
          <p:cNvSpPr>
            <a:spLocks noGrp="1"/>
          </p:cNvSpPr>
          <p:nvPr>
            <p:ph type="ctrTitle"/>
          </p:nvPr>
        </p:nvSpPr>
        <p:spPr>
          <a:xfrm>
            <a:off x="2174200" y="430335"/>
            <a:ext cx="6971813" cy="605006"/>
          </a:xfrm>
        </p:spPr>
        <p:txBody>
          <a:bodyPr/>
          <a:lstStyle/>
          <a:p>
            <a:r>
              <a:rPr lang="en-US" b="1">
                <a:solidFill>
                  <a:srgbClr val="000054"/>
                </a:solidFill>
                <a:latin typeface="Arial"/>
                <a:ea typeface="Arial"/>
                <a:cs typeface="Arial"/>
              </a:rPr>
              <a:t>FAIR Data Principles</a:t>
            </a:r>
          </a:p>
        </p:txBody>
      </p:sp>
      <p:sp>
        <p:nvSpPr>
          <p:cNvPr id="5" name="Subtitle 4">
            <a:extLst>
              <a:ext uri="{FF2B5EF4-FFF2-40B4-BE49-F238E27FC236}">
                <a16:creationId xmlns:a16="http://schemas.microsoft.com/office/drawing/2014/main" id="{26F4B2B1-62E4-4FF9-94A9-7929F3188AD9}"/>
              </a:ext>
            </a:extLst>
          </p:cNvPr>
          <p:cNvSpPr>
            <a:spLocks noGrp="1"/>
          </p:cNvSpPr>
          <p:nvPr>
            <p:ph type="subTitle" idx="1"/>
          </p:nvPr>
        </p:nvSpPr>
        <p:spPr>
          <a:xfrm>
            <a:off x="223157" y="964675"/>
            <a:ext cx="6309600" cy="3413265"/>
          </a:xfrm>
        </p:spPr>
        <p:txBody>
          <a:bodyPr vert="horz" lIns="91440" tIns="45720" rIns="91440" bIns="45720" rtlCol="0" anchor="t">
            <a:normAutofit fontScale="62500" lnSpcReduction="20000"/>
          </a:bodyPr>
          <a:lstStyle/>
          <a:p>
            <a:r>
              <a:rPr lang="en-US" b="1"/>
              <a:t>Findable</a:t>
            </a:r>
            <a:endParaRPr lang="en-US"/>
          </a:p>
          <a:p>
            <a:r>
              <a:rPr lang="en-US"/>
              <a:t>Can your data be found if someone is looking for it? Does it have a DOI or a Handle? Does it have rich metadata? Is it discoverable through a research portal, or a repository? </a:t>
            </a:r>
          </a:p>
          <a:p>
            <a:endParaRPr lang="en-US" b="1" dirty="0"/>
          </a:p>
          <a:p>
            <a:r>
              <a:rPr lang="en-US" b="1"/>
              <a:t>Accessible</a:t>
            </a:r>
            <a:endParaRPr lang="en-US"/>
          </a:p>
          <a:p>
            <a:r>
              <a:rPr lang="en-US"/>
              <a:t>Does your data utliise a standardised protocol? Your data does not necessarily have to be "open" - there are sometimes good reasons why data cannot be made open, i.e. privacy concerns, national security or commercial interests - but if it is not there should be clarity and transparency around the conditions governing access and reuse.</a:t>
            </a:r>
          </a:p>
          <a:p>
            <a:endParaRPr lang="en-US" b="1" dirty="0"/>
          </a:p>
          <a:p>
            <a:r>
              <a:rPr lang="en-US" b="1"/>
              <a:t>Interoperable</a:t>
            </a:r>
            <a:endParaRPr lang="en-US"/>
          </a:p>
          <a:p>
            <a:r>
              <a:rPr lang="en-US" dirty="0"/>
              <a:t>To be interoperable the data will need to use community agreed formats, language and vocabularies. Will someone who finds your data be able to meaningfully reuse it, and build or reproduce your work? The metadata you use will also need to use a community agreed standards and </a:t>
            </a:r>
            <a:r>
              <a:rPr lang="en-US"/>
              <a:t>vocabularies, and</a:t>
            </a:r>
            <a:r>
              <a:rPr lang="en-US" dirty="0"/>
              <a:t> contain links to related information using identifiers.</a:t>
            </a:r>
          </a:p>
          <a:p>
            <a:endParaRPr lang="en-US" b="1" dirty="0"/>
          </a:p>
          <a:p>
            <a:r>
              <a:rPr lang="en-US" b="1"/>
              <a:t>Reusable</a:t>
            </a:r>
            <a:endParaRPr lang="en-US"/>
          </a:p>
          <a:p>
            <a:r>
              <a:rPr lang="en-US" dirty="0"/>
              <a:t>Reusable data should maintain its initial richness. For example, it should not be diminished for the purpose of explaining the findings in one particular publication</a:t>
            </a:r>
            <a:r>
              <a:rPr lang="en-US"/>
              <a:t>. It needs a clear machine readable </a:t>
            </a:r>
            <a:r>
              <a:rPr lang="en-US" dirty="0"/>
              <a:t>licence and provenance information on how the data was formed. It should also have discipline-specific data and metadata standards to give it rich contextual information that will allow for reuse.</a:t>
            </a:r>
          </a:p>
          <a:p>
            <a:endParaRPr lang="en-US" dirty="0"/>
          </a:p>
        </p:txBody>
      </p:sp>
    </p:spTree>
    <p:extLst>
      <p:ext uri="{BB962C8B-B14F-4D97-AF65-F5344CB8AC3E}">
        <p14:creationId xmlns:p14="http://schemas.microsoft.com/office/powerpoint/2010/main" val="153106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257174" y="620210"/>
            <a:ext cx="7497956" cy="568711"/>
          </a:xfrm>
        </p:spPr>
        <p:txBody>
          <a:bodyPr/>
          <a:lstStyle/>
          <a:p>
            <a:r>
              <a:rPr lang="en-AU"/>
              <a:t>Research Integrity</a:t>
            </a:r>
            <a:endParaRPr lang="en-AU" dirty="0"/>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281573" y="1524813"/>
            <a:ext cx="8476129" cy="2910190"/>
          </a:xfrm>
        </p:spPr>
        <p:txBody>
          <a:bodyPr vert="horz" lIns="91440" tIns="45720" rIns="91440" bIns="45720" rtlCol="0" anchor="t">
            <a:normAutofit fontScale="92500" lnSpcReduction="20000"/>
          </a:bodyPr>
          <a:lstStyle/>
          <a:p>
            <a:r>
              <a:rPr lang="en-AU" sz="1600"/>
              <a:t>RMIT University values the contribution of researchers and participants to the collection of research data. We recognise the importance of research data in supporting research findings, contributing to further research and discussion, and enabling public trust in research. It is important that research data are managed well throughout the data lifecycle, to respect any legal requirements and confidentiality, ethics and privacy concerns; and so that the data are secure and reusable.</a:t>
            </a:r>
            <a:endParaRPr lang="en-AU"/>
          </a:p>
          <a:p>
            <a:endParaRPr lang="en-AU" sz="1600" dirty="0"/>
          </a:p>
          <a:p>
            <a:pPr marL="285750" indent="-285750">
              <a:buChar char="•"/>
            </a:pPr>
            <a:r>
              <a:rPr lang="en-AU" sz="1600" dirty="0">
                <a:hlinkClick r:id="rId3"/>
              </a:rPr>
              <a:t>https://www.rmit.edu.au/about/governance-and-management/policies/research-policy</a:t>
            </a:r>
            <a:endParaRPr lang="en-AU"/>
          </a:p>
          <a:p>
            <a:pPr marL="285750" indent="-285750">
              <a:buChar char="•"/>
            </a:pPr>
            <a:endParaRPr lang="en-AU" sz="1400" dirty="0"/>
          </a:p>
          <a:p>
            <a:pPr marL="285750" indent="-285750">
              <a:buChar char="•"/>
            </a:pPr>
            <a:r>
              <a:rPr lang="en-AU" sz="1600" dirty="0">
                <a:hlinkClick r:id="rId4"/>
              </a:rPr>
              <a:t>https://www.rmit.edu.au/about/governance-and-management/policies/research-policy/research-data-management-process</a:t>
            </a:r>
            <a:endParaRPr lang="en-AU" sz="1600"/>
          </a:p>
          <a:p>
            <a:pPr marL="285750" indent="-285750">
              <a:buChar char="•"/>
            </a:pPr>
            <a:endParaRPr lang="en-AU" sz="1600" dirty="0"/>
          </a:p>
          <a:p>
            <a:pPr marL="285750" indent="-285750">
              <a:buChar char="•"/>
            </a:pPr>
            <a:r>
              <a:rPr lang="en-AU" sz="1600"/>
              <a:t>Queries:  </a:t>
            </a:r>
            <a:r>
              <a:rPr lang="en-AU" sz="1600" u="sng" dirty="0">
                <a:hlinkClick r:id="rId5"/>
              </a:rPr>
              <a:t>researchintegrity@rmit.edu.au</a:t>
            </a:r>
            <a:endParaRPr lang="en-AU" sz="1600" dirty="0"/>
          </a:p>
          <a:p>
            <a:pPr>
              <a:lnSpc>
                <a:spcPct val="150000"/>
              </a:lnSpc>
            </a:pPr>
            <a:endParaRPr lang="en-AU" u="sng"/>
          </a:p>
          <a:p>
            <a:pPr>
              <a:lnSpc>
                <a:spcPct val="150000"/>
              </a:lnSpc>
            </a:pPr>
            <a:endParaRPr lang="en-AU" u="sng" dirty="0"/>
          </a:p>
          <a:p>
            <a:endParaRPr lang="en-AU"/>
          </a:p>
        </p:txBody>
      </p:sp>
    </p:spTree>
    <p:extLst>
      <p:ext uri="{BB962C8B-B14F-4D97-AF65-F5344CB8AC3E}">
        <p14:creationId xmlns:p14="http://schemas.microsoft.com/office/powerpoint/2010/main" val="413568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DE372-D465-4802-9C39-332097B67163}"/>
              </a:ext>
            </a:extLst>
          </p:cNvPr>
          <p:cNvSpPr>
            <a:spLocks noGrp="1"/>
          </p:cNvSpPr>
          <p:nvPr>
            <p:ph type="ctrTitle"/>
          </p:nvPr>
        </p:nvSpPr>
        <p:spPr>
          <a:xfrm>
            <a:off x="604843" y="648050"/>
            <a:ext cx="7497956" cy="1049505"/>
          </a:xfrm>
        </p:spPr>
        <p:txBody>
          <a:bodyPr/>
          <a:lstStyle/>
          <a:p>
            <a:r>
              <a:rPr lang="en-US" dirty="0"/>
              <a:t>What to include in your Data </a:t>
            </a:r>
            <a:r>
              <a:rPr lang="en-US"/>
              <a:t>Management Plan</a:t>
            </a:r>
          </a:p>
        </p:txBody>
      </p:sp>
      <p:sp>
        <p:nvSpPr>
          <p:cNvPr id="3" name="Subtitle 2">
            <a:extLst>
              <a:ext uri="{FF2B5EF4-FFF2-40B4-BE49-F238E27FC236}">
                <a16:creationId xmlns:a16="http://schemas.microsoft.com/office/drawing/2014/main" id="{F56CC489-6F4D-417E-9E1F-759B45FC0865}"/>
              </a:ext>
            </a:extLst>
          </p:cNvPr>
          <p:cNvSpPr>
            <a:spLocks noGrp="1"/>
          </p:cNvSpPr>
          <p:nvPr>
            <p:ph type="subTitle" idx="1"/>
          </p:nvPr>
        </p:nvSpPr>
        <p:spPr>
          <a:xfrm>
            <a:off x="603986" y="1404944"/>
            <a:ext cx="7497956" cy="2997447"/>
          </a:xfrm>
        </p:spPr>
        <p:txBody>
          <a:bodyPr vert="horz" lIns="91440" tIns="45720" rIns="91440" bIns="45720" rtlCol="0" anchor="t">
            <a:normAutofit fontScale="85000" lnSpcReduction="20000"/>
          </a:bodyPr>
          <a:lstStyle/>
          <a:p>
            <a:endParaRPr lang="en-US" dirty="0"/>
          </a:p>
          <a:p>
            <a:pPr>
              <a:buChar char="•"/>
            </a:pPr>
            <a:endParaRPr lang="en-US" b="1" dirty="0"/>
          </a:p>
          <a:p>
            <a:pPr>
              <a:buChar char="•"/>
            </a:pPr>
            <a:r>
              <a:rPr lang="en-US"/>
              <a:t> A description of the research data - include the type and quantity of data, the format it is saved in and where it is stored</a:t>
            </a:r>
          </a:p>
          <a:p>
            <a:pPr>
              <a:buChar char="•"/>
            </a:pPr>
            <a:r>
              <a:rPr lang="en-US"/>
              <a:t> Access arrangements, both during and after the research project</a:t>
            </a:r>
          </a:p>
          <a:p>
            <a:pPr>
              <a:buChar char="•"/>
            </a:pPr>
            <a:r>
              <a:rPr lang="en-US"/>
              <a:t> How data reuse/sharing will be enabled</a:t>
            </a:r>
          </a:p>
          <a:p>
            <a:pPr>
              <a:buChar char="•"/>
            </a:pPr>
            <a:r>
              <a:rPr lang="en-US"/>
              <a:t> Any access, reuse or confidentiality restrictions</a:t>
            </a:r>
          </a:p>
          <a:p>
            <a:pPr>
              <a:buChar char="•"/>
            </a:pPr>
            <a:r>
              <a:rPr lang="en-US"/>
              <a:t> Intellectual Property ownership and copyright</a:t>
            </a:r>
          </a:p>
          <a:p>
            <a:pPr>
              <a:buChar char="•"/>
            </a:pPr>
            <a:r>
              <a:rPr lang="en-US"/>
              <a:t> How long the data needs to be retained for</a:t>
            </a:r>
          </a:p>
          <a:p>
            <a:pPr>
              <a:buChar char="•"/>
            </a:pPr>
            <a:r>
              <a:rPr lang="en-US"/>
              <a:t> Any disposal or destruction conditions</a:t>
            </a:r>
          </a:p>
          <a:p>
            <a:pPr>
              <a:buChar char="•"/>
            </a:pPr>
            <a:endParaRPr lang="en-US" dirty="0"/>
          </a:p>
          <a:p>
            <a:pPr>
              <a:buChar char="•"/>
            </a:pPr>
            <a:r>
              <a:rPr lang="en-US"/>
              <a:t>Guidelines: </a:t>
            </a:r>
            <a:r>
              <a:rPr lang="en-US" dirty="0">
                <a:hlinkClick r:id="rId3"/>
              </a:rPr>
              <a:t>http://mams.rmit.edu.au/e9xncqs3y1w1.pdf</a:t>
            </a:r>
            <a:endParaRPr lang="en-US" dirty="0"/>
          </a:p>
          <a:p>
            <a:pPr marL="285750" indent="-285750">
              <a:buChar char="•"/>
            </a:pPr>
            <a:endParaRPr lang="en-US" dirty="0"/>
          </a:p>
        </p:txBody>
      </p:sp>
    </p:spTree>
    <p:extLst>
      <p:ext uri="{BB962C8B-B14F-4D97-AF65-F5344CB8AC3E}">
        <p14:creationId xmlns:p14="http://schemas.microsoft.com/office/powerpoint/2010/main" val="428106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257174" y="620210"/>
            <a:ext cx="7497956" cy="568711"/>
          </a:xfrm>
        </p:spPr>
        <p:txBody>
          <a:bodyPr/>
          <a:lstStyle/>
          <a:p>
            <a:r>
              <a:rPr lang="en-AU"/>
              <a:t>ITS / Storing Data</a:t>
            </a:r>
            <a:endParaRPr lang="en-AU" dirty="0"/>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292356" y="1222889"/>
            <a:ext cx="8465346" cy="3212114"/>
          </a:xfrm>
        </p:spPr>
        <p:txBody>
          <a:bodyPr vert="horz" lIns="91440" tIns="45720" rIns="91440" bIns="45720" rtlCol="0" anchor="t">
            <a:normAutofit fontScale="92500" lnSpcReduction="10000"/>
          </a:bodyPr>
          <a:lstStyle/>
          <a:p>
            <a:endParaRPr lang="en-AU" sz="1600" dirty="0"/>
          </a:p>
          <a:p>
            <a:endParaRPr lang="en-AU" sz="1600" dirty="0"/>
          </a:p>
          <a:p>
            <a:pPr marL="285750" indent="-285750">
              <a:buChar char="•"/>
            </a:pPr>
            <a:r>
              <a:rPr lang="en-AU" sz="1400" b="1"/>
              <a:t>Your RMIT Home or H: drive - </a:t>
            </a:r>
            <a:r>
              <a:rPr lang="en-AU" sz="1400"/>
              <a:t>Password protected / one user access / 20GB storage limit / backed up /  off campus access / retain data here after research project is complete</a:t>
            </a:r>
            <a:endParaRPr lang="en-AU" sz="1400" dirty="0"/>
          </a:p>
          <a:p>
            <a:pPr marL="285750" indent="-285750">
              <a:buChar char="•"/>
            </a:pPr>
            <a:endParaRPr lang="en-AU" sz="1400" dirty="0"/>
          </a:p>
          <a:p>
            <a:pPr marL="285750" indent="-285750">
              <a:buChar char="•"/>
            </a:pPr>
            <a:r>
              <a:rPr lang="en-AU" sz="1400" b="1"/>
              <a:t>Set up an RMIT Shared drive - </a:t>
            </a:r>
            <a:r>
              <a:rPr lang="en-AU" sz="1400"/>
              <a:t>Same access and storage as above, but team access can be assigned</a:t>
            </a:r>
            <a:endParaRPr lang="en-AU" sz="1400" dirty="0"/>
          </a:p>
          <a:p>
            <a:endParaRPr lang="en-AU" sz="1400" b="1" dirty="0"/>
          </a:p>
          <a:p>
            <a:pPr marL="285750" indent="-285750">
              <a:buChar char="•"/>
            </a:pPr>
            <a:r>
              <a:rPr lang="en-AU" sz="1400" b="1"/>
              <a:t>Nectar - </a:t>
            </a:r>
            <a:r>
              <a:rPr lang="en-AU" sz="1400"/>
              <a:t>Supported by Australian government and linked with RMIT / Secure cloud based system.</a:t>
            </a:r>
            <a:endParaRPr lang="en-AU" sz="1400" dirty="0"/>
          </a:p>
          <a:p>
            <a:endParaRPr lang="en-AU" sz="1400" b="1" dirty="0"/>
          </a:p>
          <a:p>
            <a:pPr marL="285750" indent="-285750">
              <a:buChar char="•"/>
            </a:pPr>
            <a:r>
              <a:rPr lang="en-AU" sz="1400" b="1"/>
              <a:t>Large Scale Research Data Store - </a:t>
            </a:r>
            <a:r>
              <a:rPr lang="en-AU" sz="1400"/>
              <a:t>Accessible from RMIT servers and desktop machines / Multiple TB storage / Off campus and team access assigned / data retention as above </a:t>
            </a:r>
          </a:p>
          <a:p>
            <a:endParaRPr lang="en-AU" sz="1600" dirty="0"/>
          </a:p>
          <a:p>
            <a:r>
              <a:rPr lang="en-AU" sz="1600" dirty="0">
                <a:hlinkClick r:id="rId3"/>
              </a:rPr>
              <a:t>https://www.rmit.edu.au/students/support-and-facilities/it-services-for-students/researcher-it-services/storing-data</a:t>
            </a:r>
            <a:endParaRPr lang="en-AU"/>
          </a:p>
          <a:p>
            <a:endParaRPr lang="en-AU" sz="1600" dirty="0"/>
          </a:p>
          <a:p>
            <a:endParaRPr lang="en-AU" sz="1600" dirty="0"/>
          </a:p>
          <a:p>
            <a:endParaRPr lang="en-AU" sz="1600" dirty="0"/>
          </a:p>
          <a:p>
            <a:endParaRPr lang="en-AU" sz="1400" dirty="0"/>
          </a:p>
          <a:p>
            <a:pPr marL="285750" indent="-285750">
              <a:buChar char="•"/>
            </a:pPr>
            <a:endParaRPr lang="en-AU"/>
          </a:p>
          <a:p>
            <a:pPr>
              <a:lnSpc>
                <a:spcPct val="150000"/>
              </a:lnSpc>
            </a:pPr>
            <a:endParaRPr lang="en-AU" u="sng"/>
          </a:p>
          <a:p>
            <a:endParaRPr lang="en-AU"/>
          </a:p>
        </p:txBody>
      </p:sp>
    </p:spTree>
    <p:extLst>
      <p:ext uri="{BB962C8B-B14F-4D97-AF65-F5344CB8AC3E}">
        <p14:creationId xmlns:p14="http://schemas.microsoft.com/office/powerpoint/2010/main" val="1557111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AE32A-9342-4364-BBB1-6398E4C82131}"/>
              </a:ext>
            </a:extLst>
          </p:cNvPr>
          <p:cNvSpPr>
            <a:spLocks noGrp="1"/>
          </p:cNvSpPr>
          <p:nvPr>
            <p:ph type="ctrTitle"/>
          </p:nvPr>
        </p:nvSpPr>
        <p:spPr>
          <a:xfrm>
            <a:off x="257174" y="620210"/>
            <a:ext cx="7497956" cy="568711"/>
          </a:xfrm>
        </p:spPr>
        <p:txBody>
          <a:bodyPr/>
          <a:lstStyle/>
          <a:p>
            <a:r>
              <a:rPr lang="en-AU"/>
              <a:t>Cloudstor+</a:t>
            </a:r>
            <a:endParaRPr lang="en-AU" dirty="0"/>
          </a:p>
        </p:txBody>
      </p:sp>
      <p:sp>
        <p:nvSpPr>
          <p:cNvPr id="3" name="Subtitle 2">
            <a:extLst>
              <a:ext uri="{FF2B5EF4-FFF2-40B4-BE49-F238E27FC236}">
                <a16:creationId xmlns:a16="http://schemas.microsoft.com/office/drawing/2014/main" id="{4D473A58-F3DC-4D48-92A5-E9FE1CA59A03}"/>
              </a:ext>
            </a:extLst>
          </p:cNvPr>
          <p:cNvSpPr>
            <a:spLocks noGrp="1"/>
          </p:cNvSpPr>
          <p:nvPr>
            <p:ph type="subTitle" idx="1"/>
          </p:nvPr>
        </p:nvSpPr>
        <p:spPr>
          <a:xfrm>
            <a:off x="281573" y="1524813"/>
            <a:ext cx="8476129" cy="2910190"/>
          </a:xfrm>
        </p:spPr>
        <p:txBody>
          <a:bodyPr vert="horz" lIns="91440" tIns="45720" rIns="91440" bIns="45720" rtlCol="0" anchor="t">
            <a:normAutofit fontScale="92500" lnSpcReduction="10000"/>
          </a:bodyPr>
          <a:lstStyle/>
          <a:p>
            <a:r>
              <a:rPr lang="en-AU" sz="1600"/>
              <a:t>You can easily store data on Cloudstor+ using your RMIT login. Cloudstor+ (by AARnet) looks and feels like Dropbox but provides:</a:t>
            </a:r>
            <a:endParaRPr lang="en-US"/>
          </a:p>
          <a:p>
            <a:pPr marL="285750" indent="-285750">
              <a:buChar char="•"/>
            </a:pPr>
            <a:r>
              <a:rPr lang="en-AU" sz="1600"/>
              <a:t>100 GB of free space,</a:t>
            </a:r>
            <a:endParaRPr lang="en-AU"/>
          </a:p>
          <a:p>
            <a:pPr marL="285750" indent="-285750">
              <a:buChar char="•"/>
            </a:pPr>
            <a:r>
              <a:rPr lang="en-AU" sz="1600"/>
              <a:t>access via fast, fiber network,</a:t>
            </a:r>
            <a:endParaRPr lang="en-AU"/>
          </a:p>
          <a:p>
            <a:pPr marL="285750" indent="-285750">
              <a:buChar char="•"/>
            </a:pPr>
            <a:r>
              <a:rPr lang="en-AU" sz="1600"/>
              <a:t>secure storage with easy sharing, </a:t>
            </a:r>
            <a:endParaRPr lang="en-AU"/>
          </a:p>
          <a:p>
            <a:pPr marL="285750" indent="-285750">
              <a:buChar char="•"/>
            </a:pPr>
            <a:r>
              <a:rPr lang="en-AU" sz="1600"/>
              <a:t>automatic data replication for dependability,</a:t>
            </a:r>
            <a:endParaRPr lang="en-AU"/>
          </a:p>
          <a:p>
            <a:pPr marL="285750" indent="-285750">
              <a:buChar char="•"/>
            </a:pPr>
            <a:r>
              <a:rPr lang="en-AU" sz="1600"/>
              <a:t>location in Australia - so complies with Australian law. </a:t>
            </a:r>
            <a:endParaRPr lang="en-AU"/>
          </a:p>
          <a:p>
            <a:r>
              <a:rPr lang="en-AU" sz="1600"/>
              <a:t>While Figshare is perfect for the publication and promotion of Research Data, Cloudstor is ideal for collaboration between researchers at the pre-publication stage of research.</a:t>
            </a:r>
            <a:endParaRPr lang="en-AU"/>
          </a:p>
          <a:p>
            <a:endParaRPr lang="en-AU" sz="1600" dirty="0"/>
          </a:p>
          <a:p>
            <a:r>
              <a:rPr lang="en-AU" sz="1600" dirty="0">
                <a:hlinkClick r:id="rId3"/>
              </a:rPr>
              <a:t>https://www.aarnet.edu.au/network-and-services/cloud-services/cloudstor</a:t>
            </a:r>
            <a:endParaRPr lang="en-AU"/>
          </a:p>
          <a:p>
            <a:endParaRPr lang="en-AU" sz="1600" dirty="0"/>
          </a:p>
          <a:p>
            <a:endParaRPr lang="en-AU" sz="1600" dirty="0"/>
          </a:p>
          <a:p>
            <a:endParaRPr lang="en-AU" sz="1600" dirty="0"/>
          </a:p>
          <a:p>
            <a:endParaRPr lang="en-AU" sz="1400" dirty="0"/>
          </a:p>
          <a:p>
            <a:pPr marL="285750" indent="-285750">
              <a:buChar char="•"/>
            </a:pPr>
            <a:endParaRPr lang="en-AU"/>
          </a:p>
          <a:p>
            <a:pPr>
              <a:lnSpc>
                <a:spcPct val="150000"/>
              </a:lnSpc>
            </a:pPr>
            <a:endParaRPr lang="en-AU" u="sng"/>
          </a:p>
          <a:p>
            <a:endParaRPr lang="en-AU"/>
          </a:p>
        </p:txBody>
      </p:sp>
    </p:spTree>
    <p:extLst>
      <p:ext uri="{BB962C8B-B14F-4D97-AF65-F5344CB8AC3E}">
        <p14:creationId xmlns:p14="http://schemas.microsoft.com/office/powerpoint/2010/main" val="3161838932"/>
      </p:ext>
    </p:extLst>
  </p:cSld>
  <p:clrMapOvr>
    <a:masterClrMapping/>
  </p:clrMapOvr>
</p:sld>
</file>

<file path=ppt/theme/theme1.xml><?xml version="1.0" encoding="utf-8"?>
<a:theme xmlns:a="http://schemas.openxmlformats.org/drawingml/2006/main" name="RMIT_2017_Templates_Master_Core_ITS">
  <a:themeElements>
    <a:clrScheme name="RMIT 1">
      <a:dk1>
        <a:srgbClr val="000054"/>
      </a:dk1>
      <a:lt1>
        <a:sysClr val="window" lastClr="FFFFFF"/>
      </a:lt1>
      <a:dk2>
        <a:srgbClr val="E60028"/>
      </a:dk2>
      <a:lt2>
        <a:srgbClr val="EEECE1"/>
      </a:lt2>
      <a:accent1>
        <a:srgbClr val="FC9147"/>
      </a:accent1>
      <a:accent2>
        <a:srgbClr val="FAC800"/>
      </a:accent2>
      <a:accent3>
        <a:srgbClr val="00DCB4"/>
      </a:accent3>
      <a:accent4>
        <a:srgbClr val="7AE1AA"/>
      </a:accent4>
      <a:accent5>
        <a:srgbClr val="0078FF"/>
      </a:accent5>
      <a:accent6>
        <a:srgbClr val="00AAFF"/>
      </a:accent6>
      <a:hlink>
        <a:srgbClr val="AA00AA"/>
      </a:hlink>
      <a:folHlink>
        <a:srgbClr val="C864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MIT_2017_Templates_Master_Core_wide_ITS_D2.potx" id="{187F9A11-71D9-46AC-B62A-C8A54D337620}" vid="{F6715A46-AD28-40C1-9277-BDFF6AF774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_Collaboration_Space_Locked xmlns="700b508d-7c9c-4e29-932b-f0d838c2430c" xsi:nil="true"/>
    <IsNotebookLocked xmlns="700b508d-7c9c-4e29-932b-f0d838c2430c" xsi:nil="true"/>
    <Distribution_Groups xmlns="700b508d-7c9c-4e29-932b-f0d838c2430c" xsi:nil="true"/>
    <Self_Registration_Enabled xmlns="700b508d-7c9c-4e29-932b-f0d838c2430c" xsi:nil="true"/>
    <LMS_Mappings xmlns="700b508d-7c9c-4e29-932b-f0d838c2430c" xsi:nil="true"/>
    <FolderType xmlns="700b508d-7c9c-4e29-932b-f0d838c2430c" xsi:nil="true"/>
    <CultureName xmlns="700b508d-7c9c-4e29-932b-f0d838c2430c" xsi:nil="true"/>
    <Templates xmlns="700b508d-7c9c-4e29-932b-f0d838c2430c" xsi:nil="true"/>
    <Members xmlns="700b508d-7c9c-4e29-932b-f0d838c2430c">
      <UserInfo>
        <DisplayName/>
        <AccountId xsi:nil="true"/>
        <AccountType/>
      </UserInfo>
    </Members>
    <Member_Groups xmlns="700b508d-7c9c-4e29-932b-f0d838c2430c">
      <UserInfo>
        <DisplayName/>
        <AccountId xsi:nil="true"/>
        <AccountType/>
      </UserInfo>
    </Member_Groups>
    <NotebookType xmlns="700b508d-7c9c-4e29-932b-f0d838c2430c" xsi:nil="true"/>
    <Leaders xmlns="700b508d-7c9c-4e29-932b-f0d838c2430c">
      <UserInfo>
        <DisplayName/>
        <AccountId xsi:nil="true"/>
        <AccountType/>
      </UserInfo>
    </Leaders>
    <Has_Leaders_Only_SectionGroup xmlns="700b508d-7c9c-4e29-932b-f0d838c2430c" xsi:nil="true"/>
    <Owner xmlns="700b508d-7c9c-4e29-932b-f0d838c2430c">
      <UserInfo>
        <DisplayName/>
        <AccountId xsi:nil="true"/>
        <AccountType/>
      </UserInfo>
    </Owner>
    <Math_Settings xmlns="700b508d-7c9c-4e29-932b-f0d838c2430c" xsi:nil="true"/>
    <DefaultSectionNames xmlns="700b508d-7c9c-4e29-932b-f0d838c2430c" xsi:nil="true"/>
    <Invited_Members xmlns="700b508d-7c9c-4e29-932b-f0d838c2430c" xsi:nil="true"/>
    <AppVersion xmlns="700b508d-7c9c-4e29-932b-f0d838c2430c" xsi:nil="true"/>
    <TeamsChannelId xmlns="700b508d-7c9c-4e29-932b-f0d838c2430c" xsi:nil="true"/>
    <Invited_Leaders xmlns="700b508d-7c9c-4e29-932b-f0d838c2430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9E7C5A8B6919E4A93A8D613D138BE7E" ma:contentTypeVersion="31" ma:contentTypeDescription="Create a new document." ma:contentTypeScope="" ma:versionID="3e1d4d9760db7caee0ce93cbae4f549e">
  <xsd:schema xmlns:xsd="http://www.w3.org/2001/XMLSchema" xmlns:xs="http://www.w3.org/2001/XMLSchema" xmlns:p="http://schemas.microsoft.com/office/2006/metadata/properties" xmlns:ns2="700b508d-7c9c-4e29-932b-f0d838c2430c" xmlns:ns3="82d72071-b86b-416c-915e-4e30ff91afce" targetNamespace="http://schemas.microsoft.com/office/2006/metadata/properties" ma:root="true" ma:fieldsID="4ba3dec5e9e7aa708f43adb70b931a43" ns2:_="" ns3:_="">
    <xsd:import namespace="700b508d-7c9c-4e29-932b-f0d838c2430c"/>
    <xsd:import namespace="82d72071-b86b-416c-915e-4e30ff91afce"/>
    <xsd:element name="properties">
      <xsd:complexType>
        <xsd:sequence>
          <xsd:element name="documentManagement">
            <xsd:complexType>
              <xsd:all>
                <xsd:element ref="ns2:NotebookType" minOccurs="0"/>
                <xsd:element ref="ns2:FolderType" minOccurs="0"/>
                <xsd:element ref="ns2:CultureName" minOccurs="0"/>
                <xsd:element ref="ns2:AppVersion" minOccurs="0"/>
                <xsd:element ref="ns2:TeamsChannelId" minOccurs="0"/>
                <xsd:element ref="ns2:Owner" minOccurs="0"/>
                <xsd:element ref="ns2:Math_Settings" minOccurs="0"/>
                <xsd:element ref="ns2:DefaultSectionNames" minOccurs="0"/>
                <xsd:element ref="ns2:Templates" minOccurs="0"/>
                <xsd:element ref="ns2:Leaders" minOccurs="0"/>
                <xsd:element ref="ns2:Members" minOccurs="0"/>
                <xsd:element ref="ns2:Member_Groups" minOccurs="0"/>
                <xsd:element ref="ns2:Distribution_Groups" minOccurs="0"/>
                <xsd:element ref="ns2:LMS_Mappings" minOccurs="0"/>
                <xsd:element ref="ns2:Invited_Leaders" minOccurs="0"/>
                <xsd:element ref="ns2:Invited_Members" minOccurs="0"/>
                <xsd:element ref="ns2:Self_Registration_Enabled" minOccurs="0"/>
                <xsd:element ref="ns2:Has_Leaders_Only_SectionGroup" minOccurs="0"/>
                <xsd:element ref="ns2:Is_Collaboration_Space_Locked" minOccurs="0"/>
                <xsd:element ref="ns2:IsNotebookLocked"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0b508d-7c9c-4e29-932b-f0d838c2430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Leaders" ma:index="17" nillable="true" ma:displayName="Leaders" ma:internalName="Lead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s" ma:index="18" nillable="true" ma:displayName="Members" ma:internalName="Memb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mber_Groups" ma:index="19" nillable="true" ma:displayName="Member Groups" ma:internalName="Member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Leaders" ma:index="22" nillable="true" ma:displayName="Invited Leaders" ma:internalName="Invited_Leaders">
      <xsd:simpleType>
        <xsd:restriction base="dms:Note">
          <xsd:maxLength value="255"/>
        </xsd:restriction>
      </xsd:simpleType>
    </xsd:element>
    <xsd:element name="Invited_Members" ma:index="23" nillable="true" ma:displayName="Invited Members" ma:internalName="Invited_Member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Leaders_Only_SectionGroup" ma:index="25" nillable="true" ma:displayName="Has Leaders Only SectionGroup" ma:internalName="Has_Leaders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Tags" ma:index="32" nillable="true" ma:displayName="Tags" ma:internalName="MediaServiceAutoTags"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DateTaken" ma:index="36" nillable="true" ma:displayName="MediaServiceDateTaken" ma:hidden="true" ma:internalName="MediaServiceDateTaken"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2d72071-b86b-416c-915e-4e30ff91afce"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2B3740-369E-4C7C-B0E7-57D6EADBB758}">
  <ds:schemaRefs>
    <ds:schemaRef ds:uri="700b508d-7c9c-4e29-932b-f0d838c2430c"/>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D9EC4A4B-8165-415D-943B-A8A6E9A7534D}">
  <ds:schemaRefs>
    <ds:schemaRef ds:uri="http://schemas.microsoft.com/sharepoint/v3/contenttype/forms"/>
  </ds:schemaRefs>
</ds:datastoreItem>
</file>

<file path=customXml/itemProps3.xml><?xml version="1.0" encoding="utf-8"?>
<ds:datastoreItem xmlns:ds="http://schemas.openxmlformats.org/officeDocument/2006/customXml" ds:itemID="{1BE20125-B0FC-4FC6-B0AE-3F5E0D20BD36}">
  <ds:schemaRefs>
    <ds:schemaRef ds:uri="700b508d-7c9c-4e29-932b-f0d838c2430c"/>
    <ds:schemaRef ds:uri="82d72071-b86b-416c-915e-4e30ff91afc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IndigenousDesign_Powerpoint_template_16x9_Core</Template>
  <Application>Microsoft Office PowerPoint</Application>
  <PresentationFormat>On-screen Show (16:9)</PresentationFormat>
  <Slides>16</Slides>
  <Notes>16</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RMIT_2017_Templates_Master_Core_ITS</vt:lpstr>
      <vt:lpstr>— Research Data Management @ RMIT  </vt:lpstr>
      <vt:lpstr>Acknowledgement of country</vt:lpstr>
      <vt:lpstr>Presenters</vt:lpstr>
      <vt:lpstr>PowerPoint Presentation</vt:lpstr>
      <vt:lpstr>FAIR Data Principles</vt:lpstr>
      <vt:lpstr>Research Integrity</vt:lpstr>
      <vt:lpstr>What to include in your Data Management Plan</vt:lpstr>
      <vt:lpstr>ITS / Storing Data</vt:lpstr>
      <vt:lpstr>Cloudstor+</vt:lpstr>
      <vt:lpstr>PowerPoint Presentation</vt:lpstr>
      <vt:lpstr>Benefits of Sharing</vt:lpstr>
      <vt:lpstr>PowerPoint Presentation</vt:lpstr>
      <vt:lpstr>How To Think About Data</vt:lpstr>
      <vt:lpstr>The Researcher's Perspective</vt:lpstr>
      <vt:lpstr>More information</vt:lpstr>
      <vt:lpstr>Questions?  Please fill the survey!  More sessions: https://www.rmit.edu.au/library/research/research-presentations-and-drop-in-assistance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Click to edit Master title style</dc:title>
  <dc:creator>Peter Gravestock</dc:creator>
  <cp:revision>667</cp:revision>
  <dcterms:created xsi:type="dcterms:W3CDTF">2019-09-04T21:48:39Z</dcterms:created>
  <dcterms:modified xsi:type="dcterms:W3CDTF">2020-09-15T07:12:06Z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0x010100F9E7C5A8B6919E4A93A8D613D138BE7E</vt:lpwstr>
  </property>
</Properties>
</file>